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TREJO, MIGUEL ANGEL" userId="87c59998-e676-4bdf-a5e3-9aab26e499c3" providerId="ADAL" clId="{184985AD-8C22-4373-929D-D1472B53E17C}"/>
    <pc:docChg chg="undo redo custSel modSld">
      <pc:chgData name="TREJO, MIGUEL ANGEL" userId="87c59998-e676-4bdf-a5e3-9aab26e499c3" providerId="ADAL" clId="{184985AD-8C22-4373-929D-D1472B53E17C}" dt="2024-01-30T18:07:31.754" v="4132" actId="1076"/>
      <pc:docMkLst>
        <pc:docMk/>
      </pc:docMkLst>
      <pc:sldChg chg="modSp mod">
        <pc:chgData name="TREJO, MIGUEL ANGEL" userId="87c59998-e676-4bdf-a5e3-9aab26e499c3" providerId="ADAL" clId="{184985AD-8C22-4373-929D-D1472B53E17C}" dt="2024-01-25T21:33:57.932" v="520" actId="255"/>
        <pc:sldMkLst>
          <pc:docMk/>
          <pc:sldMk cId="1553432724" sldId="262"/>
        </pc:sldMkLst>
        <pc:spChg chg="mod">
          <ac:chgData name="TREJO, MIGUEL ANGEL" userId="87c59998-e676-4bdf-a5e3-9aab26e499c3" providerId="ADAL" clId="{184985AD-8C22-4373-929D-D1472B53E17C}" dt="2024-01-25T21:33:57.932" v="520" actId="255"/>
          <ac:spMkLst>
            <pc:docMk/>
            <pc:sldMk cId="1553432724" sldId="262"/>
            <ac:spMk id="7" creationId="{0BFEC426-B615-E549-83E5-140FD588BC64}"/>
          </ac:spMkLst>
        </pc:spChg>
        <pc:spChg chg="mod">
          <ac:chgData name="TREJO, MIGUEL ANGEL" userId="87c59998-e676-4bdf-a5e3-9aab26e499c3" providerId="ADAL" clId="{184985AD-8C22-4373-929D-D1472B53E17C}" dt="2024-01-24T18:53:21.876" v="388" actId="255"/>
          <ac:spMkLst>
            <pc:docMk/>
            <pc:sldMk cId="1553432724" sldId="262"/>
            <ac:spMk id="13" creationId="{13C62649-0825-4926-8E2A-2EBCCFE00ECC}"/>
          </ac:spMkLst>
        </pc:spChg>
      </pc:sldChg>
      <pc:sldChg chg="modSp mod">
        <pc:chgData name="TREJO, MIGUEL ANGEL" userId="87c59998-e676-4bdf-a5e3-9aab26e499c3" providerId="ADAL" clId="{184985AD-8C22-4373-929D-D1472B53E17C}" dt="2024-01-24T18:59:20.964" v="419" actId="123"/>
        <pc:sldMkLst>
          <pc:docMk/>
          <pc:sldMk cId="3288665831" sldId="263"/>
        </pc:sldMkLst>
        <pc:spChg chg="mod">
          <ac:chgData name="TREJO, MIGUEL ANGEL" userId="87c59998-e676-4bdf-a5e3-9aab26e499c3" providerId="ADAL" clId="{184985AD-8C22-4373-929D-D1472B53E17C}" dt="2024-01-24T18:59:20.964" v="419" actId="123"/>
          <ac:spMkLst>
            <pc:docMk/>
            <pc:sldMk cId="3288665831" sldId="263"/>
            <ac:spMk id="5" creationId="{1B07C49E-AFFC-EC46-8930-E4D428F5F943}"/>
          </ac:spMkLst>
        </pc:spChg>
      </pc:sldChg>
      <pc:sldChg chg="addSp delSp modSp mod modClrScheme chgLayout">
        <pc:chgData name="TREJO, MIGUEL ANGEL" userId="87c59998-e676-4bdf-a5e3-9aab26e499c3" providerId="ADAL" clId="{184985AD-8C22-4373-929D-D1472B53E17C}" dt="2024-01-26T16:38:38.892" v="551" actId="14100"/>
        <pc:sldMkLst>
          <pc:docMk/>
          <pc:sldMk cId="2987552906" sldId="264"/>
        </pc:sldMkLst>
        <pc:spChg chg="add mod ord">
          <ac:chgData name="TREJO, MIGUEL ANGEL" userId="87c59998-e676-4bdf-a5e3-9aab26e499c3" providerId="ADAL" clId="{184985AD-8C22-4373-929D-D1472B53E17C}" dt="2024-01-25T21:02:47.410" v="511" actId="20577"/>
          <ac:spMkLst>
            <pc:docMk/>
            <pc:sldMk cId="2987552906" sldId="264"/>
            <ac:spMk id="2" creationId="{C09825BD-5BCA-4C50-D95C-54539F4D87C5}"/>
          </ac:spMkLst>
        </pc:spChg>
        <pc:spChg chg="add del mod ord">
          <ac:chgData name="TREJO, MIGUEL ANGEL" userId="87c59998-e676-4bdf-a5e3-9aab26e499c3" providerId="ADAL" clId="{184985AD-8C22-4373-929D-D1472B53E17C}" dt="2024-01-26T16:38:38.892" v="551" actId="14100"/>
          <ac:spMkLst>
            <pc:docMk/>
            <pc:sldMk cId="2987552906" sldId="264"/>
            <ac:spMk id="3" creationId="{7C0D9E58-FFCD-8021-7B88-160977DA2A7D}"/>
          </ac:spMkLst>
        </pc:spChg>
        <pc:spChg chg="mod ord">
          <ac:chgData name="TREJO, MIGUEL ANGEL" userId="87c59998-e676-4bdf-a5e3-9aab26e499c3" providerId="ADAL" clId="{184985AD-8C22-4373-929D-D1472B53E17C}" dt="2024-01-25T21:02:10.283" v="500" actId="700"/>
          <ac:spMkLst>
            <pc:docMk/>
            <pc:sldMk cId="2987552906" sldId="264"/>
            <ac:spMk id="4" creationId="{EE021CA9-7CB7-1046-8FA0-21F127C19A59}"/>
          </ac:spMkLst>
        </pc:spChg>
        <pc:spChg chg="del">
          <ac:chgData name="TREJO, MIGUEL ANGEL" userId="87c59998-e676-4bdf-a5e3-9aab26e499c3" providerId="ADAL" clId="{184985AD-8C22-4373-929D-D1472B53E17C}" dt="2024-01-25T21:01:34.653" v="499" actId="478"/>
          <ac:spMkLst>
            <pc:docMk/>
            <pc:sldMk cId="2987552906" sldId="264"/>
            <ac:spMk id="5" creationId="{1B07C49E-AFFC-EC46-8930-E4D428F5F943}"/>
          </ac:spMkLst>
        </pc:spChg>
        <pc:spChg chg="add del mod ord">
          <ac:chgData name="TREJO, MIGUEL ANGEL" userId="87c59998-e676-4bdf-a5e3-9aab26e499c3" providerId="ADAL" clId="{184985AD-8C22-4373-929D-D1472B53E17C}" dt="2024-01-26T16:12:48.756" v="522" actId="931"/>
          <ac:spMkLst>
            <pc:docMk/>
            <pc:sldMk cId="2987552906" sldId="264"/>
            <ac:spMk id="6" creationId="{F43D1380-98C5-D4FD-DDD7-57EAE3322DD4}"/>
          </ac:spMkLst>
        </pc:spChg>
        <pc:spChg chg="add del mod">
          <ac:chgData name="TREJO, MIGUEL ANGEL" userId="87c59998-e676-4bdf-a5e3-9aab26e499c3" providerId="ADAL" clId="{184985AD-8C22-4373-929D-D1472B53E17C}" dt="2024-01-25T21:02:16.139" v="503"/>
          <ac:spMkLst>
            <pc:docMk/>
            <pc:sldMk cId="2987552906" sldId="264"/>
            <ac:spMk id="7" creationId="{01CD7708-FE10-90B5-6631-6B4D470A7ADA}"/>
          </ac:spMkLst>
        </pc:spChg>
        <pc:spChg chg="mod">
          <ac:chgData name="TREJO, MIGUEL ANGEL" userId="87c59998-e676-4bdf-a5e3-9aab26e499c3" providerId="ADAL" clId="{184985AD-8C22-4373-929D-D1472B53E17C}" dt="2024-01-25T21:02:44.328" v="509" actId="21"/>
          <ac:spMkLst>
            <pc:docMk/>
            <pc:sldMk cId="2987552906" sldId="264"/>
            <ac:spMk id="8" creationId="{2A665A13-3129-46DF-B847-F273F3E96BE6}"/>
          </ac:spMkLst>
        </pc:spChg>
        <pc:picChg chg="add mod">
          <ac:chgData name="TREJO, MIGUEL ANGEL" userId="87c59998-e676-4bdf-a5e3-9aab26e499c3" providerId="ADAL" clId="{184985AD-8C22-4373-929D-D1472B53E17C}" dt="2024-01-26T16:12:57.987" v="525" actId="14100"/>
          <ac:picMkLst>
            <pc:docMk/>
            <pc:sldMk cId="2987552906" sldId="264"/>
            <ac:picMk id="7" creationId="{F30E2CF3-D308-B630-1EFB-39AAAA04EF77}"/>
          </ac:picMkLst>
        </pc:picChg>
      </pc:sldChg>
      <pc:sldChg chg="modSp mod">
        <pc:chgData name="TREJO, MIGUEL ANGEL" userId="87c59998-e676-4bdf-a5e3-9aab26e499c3" providerId="ADAL" clId="{184985AD-8C22-4373-929D-D1472B53E17C}" dt="2024-01-26T17:08:05.765" v="1057" actId="20577"/>
        <pc:sldMkLst>
          <pc:docMk/>
          <pc:sldMk cId="1578726356" sldId="265"/>
        </pc:sldMkLst>
        <pc:spChg chg="mod">
          <ac:chgData name="TREJO, MIGUEL ANGEL" userId="87c59998-e676-4bdf-a5e3-9aab26e499c3" providerId="ADAL" clId="{184985AD-8C22-4373-929D-D1472B53E17C}" dt="2024-01-26T17:08:05.765" v="1057" actId="20577"/>
          <ac:spMkLst>
            <pc:docMk/>
            <pc:sldMk cId="1578726356" sldId="265"/>
            <ac:spMk id="5" creationId="{1B07C49E-AFFC-EC46-8930-E4D428F5F943}"/>
          </ac:spMkLst>
        </pc:spChg>
      </pc:sldChg>
      <pc:sldChg chg="modSp mod">
        <pc:chgData name="TREJO, MIGUEL ANGEL" userId="87c59998-e676-4bdf-a5e3-9aab26e499c3" providerId="ADAL" clId="{184985AD-8C22-4373-929D-D1472B53E17C}" dt="2024-01-26T16:49:41.565" v="878" actId="20577"/>
        <pc:sldMkLst>
          <pc:docMk/>
          <pc:sldMk cId="779971636" sldId="266"/>
        </pc:sldMkLst>
        <pc:spChg chg="mod">
          <ac:chgData name="TREJO, MIGUEL ANGEL" userId="87c59998-e676-4bdf-a5e3-9aab26e499c3" providerId="ADAL" clId="{184985AD-8C22-4373-929D-D1472B53E17C}" dt="2024-01-26T16:49:41.565" v="878" actId="20577"/>
          <ac:spMkLst>
            <pc:docMk/>
            <pc:sldMk cId="779971636" sldId="266"/>
            <ac:spMk id="5" creationId="{1B07C49E-AFFC-EC46-8930-E4D428F5F943}"/>
          </ac:spMkLst>
        </pc:spChg>
      </pc:sldChg>
      <pc:sldChg chg="addSp delSp modSp mod modClrScheme chgLayout">
        <pc:chgData name="TREJO, MIGUEL ANGEL" userId="87c59998-e676-4bdf-a5e3-9aab26e499c3" providerId="ADAL" clId="{184985AD-8C22-4373-929D-D1472B53E17C}" dt="2024-01-27T20:23:52.822" v="1843" actId="1076"/>
        <pc:sldMkLst>
          <pc:docMk/>
          <pc:sldMk cId="3865605948" sldId="269"/>
        </pc:sldMkLst>
        <pc:spChg chg="add mod ord">
          <ac:chgData name="TREJO, MIGUEL ANGEL" userId="87c59998-e676-4bdf-a5e3-9aab26e499c3" providerId="ADAL" clId="{184985AD-8C22-4373-929D-D1472B53E17C}" dt="2024-01-27T20:18:14.934" v="1785" actId="700"/>
          <ac:spMkLst>
            <pc:docMk/>
            <pc:sldMk cId="3865605948" sldId="269"/>
            <ac:spMk id="2" creationId="{BF5DAF42-86E6-B22C-8FCD-AE831C98398A}"/>
          </ac:spMkLst>
        </pc:spChg>
        <pc:spChg chg="del mod ord">
          <ac:chgData name="TREJO, MIGUEL ANGEL" userId="87c59998-e676-4bdf-a5e3-9aab26e499c3" providerId="ADAL" clId="{184985AD-8C22-4373-929D-D1472B53E17C}" dt="2024-01-27T20:16:58.064" v="1778" actId="478"/>
          <ac:spMkLst>
            <pc:docMk/>
            <pc:sldMk cId="3865605948" sldId="269"/>
            <ac:spMk id="3" creationId="{373827F3-F386-AA4E-80ED-D86DEF8C158D}"/>
          </ac:spMkLst>
        </pc:spChg>
        <pc:spChg chg="mod">
          <ac:chgData name="TREJO, MIGUEL ANGEL" userId="87c59998-e676-4bdf-a5e3-9aab26e499c3" providerId="ADAL" clId="{184985AD-8C22-4373-929D-D1472B53E17C}" dt="2024-01-27T20:16:13.643" v="1767" actId="27636"/>
          <ac:spMkLst>
            <pc:docMk/>
            <pc:sldMk cId="3865605948" sldId="269"/>
            <ac:spMk id="4" creationId="{54F4FCC5-6E7E-4FF0-BE45-680EEC392C9F}"/>
          </ac:spMkLst>
        </pc:spChg>
        <pc:spChg chg="mod ord">
          <ac:chgData name="TREJO, MIGUEL ANGEL" userId="87c59998-e676-4bdf-a5e3-9aab26e499c3" providerId="ADAL" clId="{184985AD-8C22-4373-929D-D1472B53E17C}" dt="2024-01-27T20:18:14.934" v="1785" actId="700"/>
          <ac:spMkLst>
            <pc:docMk/>
            <pc:sldMk cId="3865605948" sldId="269"/>
            <ac:spMk id="5" creationId="{31BF7889-073A-E045-A3F2-45D63BD0FDC0}"/>
          </ac:spMkLst>
        </pc:spChg>
        <pc:spChg chg="add del mod">
          <ac:chgData name="TREJO, MIGUEL ANGEL" userId="87c59998-e676-4bdf-a5e3-9aab26e499c3" providerId="ADAL" clId="{184985AD-8C22-4373-929D-D1472B53E17C}" dt="2024-01-27T20:17:37.376" v="1780" actId="931"/>
          <ac:spMkLst>
            <pc:docMk/>
            <pc:sldMk cId="3865605948" sldId="269"/>
            <ac:spMk id="6" creationId="{914C6B52-B65D-3866-AAA5-8D0FA9C11F7E}"/>
          </ac:spMkLst>
        </pc:spChg>
        <pc:spChg chg="add del mod ord">
          <ac:chgData name="TREJO, MIGUEL ANGEL" userId="87c59998-e676-4bdf-a5e3-9aab26e499c3" providerId="ADAL" clId="{184985AD-8C22-4373-929D-D1472B53E17C}" dt="2024-01-27T20:18:08.803" v="1784" actId="700"/>
          <ac:spMkLst>
            <pc:docMk/>
            <pc:sldMk cId="3865605948" sldId="269"/>
            <ac:spMk id="9" creationId="{1812E184-40E5-7C52-AE6F-C129223EDFA1}"/>
          </ac:spMkLst>
        </pc:spChg>
        <pc:spChg chg="add del mod ord">
          <ac:chgData name="TREJO, MIGUEL ANGEL" userId="87c59998-e676-4bdf-a5e3-9aab26e499c3" providerId="ADAL" clId="{184985AD-8C22-4373-929D-D1472B53E17C}" dt="2024-01-27T20:18:14.934" v="1785" actId="700"/>
          <ac:spMkLst>
            <pc:docMk/>
            <pc:sldMk cId="3865605948" sldId="269"/>
            <ac:spMk id="10" creationId="{BC9B197C-9B70-08F2-ABF5-CB4ED3B62081}"/>
          </ac:spMkLst>
        </pc:spChg>
        <pc:spChg chg="add del mod ord">
          <ac:chgData name="TREJO, MIGUEL ANGEL" userId="87c59998-e676-4bdf-a5e3-9aab26e499c3" providerId="ADAL" clId="{184985AD-8C22-4373-929D-D1472B53E17C}" dt="2024-01-27T20:18:14.934" v="1785" actId="700"/>
          <ac:spMkLst>
            <pc:docMk/>
            <pc:sldMk cId="3865605948" sldId="269"/>
            <ac:spMk id="11" creationId="{5CC9C33A-32EA-F5A6-BA1D-3D536DCE28F0}"/>
          </ac:spMkLst>
        </pc:spChg>
        <pc:spChg chg="add del mod ord">
          <ac:chgData name="TREJO, MIGUEL ANGEL" userId="87c59998-e676-4bdf-a5e3-9aab26e499c3" providerId="ADAL" clId="{184985AD-8C22-4373-929D-D1472B53E17C}" dt="2024-01-27T20:18:14.934" v="1785" actId="700"/>
          <ac:spMkLst>
            <pc:docMk/>
            <pc:sldMk cId="3865605948" sldId="269"/>
            <ac:spMk id="12" creationId="{CA956F10-0ECB-715E-C6D4-EDEABC39C6D1}"/>
          </ac:spMkLst>
        </pc:spChg>
        <pc:spChg chg="add mod">
          <ac:chgData name="TREJO, MIGUEL ANGEL" userId="87c59998-e676-4bdf-a5e3-9aab26e499c3" providerId="ADAL" clId="{184985AD-8C22-4373-929D-D1472B53E17C}" dt="2024-01-27T20:23:41.655" v="1841" actId="14100"/>
          <ac:spMkLst>
            <pc:docMk/>
            <pc:sldMk cId="3865605948" sldId="269"/>
            <ac:spMk id="13" creationId="{08D88569-5F0D-FB0B-E308-529D62449E89}"/>
          </ac:spMkLst>
        </pc:spChg>
        <pc:picChg chg="add mod ord">
          <ac:chgData name="TREJO, MIGUEL ANGEL" userId="87c59998-e676-4bdf-a5e3-9aab26e499c3" providerId="ADAL" clId="{184985AD-8C22-4373-929D-D1472B53E17C}" dt="2024-01-27T20:23:52.822" v="1843" actId="1076"/>
          <ac:picMkLst>
            <pc:docMk/>
            <pc:sldMk cId="3865605948" sldId="269"/>
            <ac:picMk id="8" creationId="{33C16BBC-863B-CB69-26CF-5A87FA22F752}"/>
          </ac:picMkLst>
        </pc:picChg>
        <pc:picChg chg="add del mod">
          <ac:chgData name="TREJO, MIGUEL ANGEL" userId="87c59998-e676-4bdf-a5e3-9aab26e499c3" providerId="ADAL" clId="{184985AD-8C22-4373-929D-D1472B53E17C}" dt="2024-01-27T20:16:58.064" v="1778" actId="478"/>
          <ac:picMkLst>
            <pc:docMk/>
            <pc:sldMk cId="3865605948" sldId="269"/>
            <ac:picMk id="1026" creationId="{02BB69C3-09E6-E9CB-ABBD-38D9F4276E9F}"/>
          </ac:picMkLst>
        </pc:picChg>
      </pc:sldChg>
      <pc:sldChg chg="addSp delSp modSp mod">
        <pc:chgData name="TREJO, MIGUEL ANGEL" userId="87c59998-e676-4bdf-a5e3-9aab26e499c3" providerId="ADAL" clId="{184985AD-8C22-4373-929D-D1472B53E17C}" dt="2024-01-27T20:42:55.012" v="2146" actId="123"/>
        <pc:sldMkLst>
          <pc:docMk/>
          <pc:sldMk cId="2727850971" sldId="270"/>
        </pc:sldMkLst>
        <pc:spChg chg="del mod">
          <ac:chgData name="TREJO, MIGUEL ANGEL" userId="87c59998-e676-4bdf-a5e3-9aab26e499c3" providerId="ADAL" clId="{184985AD-8C22-4373-929D-D1472B53E17C}" dt="2024-01-27T20:40:33.200" v="2065" actId="22"/>
          <ac:spMkLst>
            <pc:docMk/>
            <pc:sldMk cId="2727850971" sldId="270"/>
            <ac:spMk id="5" creationId="{1B07C49E-AFFC-EC46-8930-E4D428F5F943}"/>
          </ac:spMkLst>
        </pc:spChg>
        <pc:spChg chg="add mod">
          <ac:chgData name="TREJO, MIGUEL ANGEL" userId="87c59998-e676-4bdf-a5e3-9aab26e499c3" providerId="ADAL" clId="{184985AD-8C22-4373-929D-D1472B53E17C}" dt="2024-01-27T20:42:55.012" v="2146" actId="123"/>
          <ac:spMkLst>
            <pc:docMk/>
            <pc:sldMk cId="2727850971" sldId="270"/>
            <ac:spMk id="7" creationId="{656E1011-E954-6785-518E-E8A14DE24530}"/>
          </ac:spMkLst>
        </pc:spChg>
        <pc:picChg chg="add mod ord">
          <ac:chgData name="TREJO, MIGUEL ANGEL" userId="87c59998-e676-4bdf-a5e3-9aab26e499c3" providerId="ADAL" clId="{184985AD-8C22-4373-929D-D1472B53E17C}" dt="2024-01-27T20:40:58.616" v="2070" actId="1076"/>
          <ac:picMkLst>
            <pc:docMk/>
            <pc:sldMk cId="2727850971" sldId="270"/>
            <ac:picMk id="6" creationId="{BB41C838-A2E5-28E5-C1FD-0920FEE39E1E}"/>
          </ac:picMkLst>
        </pc:picChg>
      </pc:sldChg>
      <pc:sldChg chg="modSp mod">
        <pc:chgData name="TREJO, MIGUEL ANGEL" userId="87c59998-e676-4bdf-a5e3-9aab26e499c3" providerId="ADAL" clId="{184985AD-8C22-4373-929D-D1472B53E17C}" dt="2024-01-30T18:02:48.295" v="3991"/>
        <pc:sldMkLst>
          <pc:docMk/>
          <pc:sldMk cId="1630123617" sldId="274"/>
        </pc:sldMkLst>
        <pc:spChg chg="mod">
          <ac:chgData name="TREJO, MIGUEL ANGEL" userId="87c59998-e676-4bdf-a5e3-9aab26e499c3" providerId="ADAL" clId="{184985AD-8C22-4373-929D-D1472B53E17C}" dt="2024-01-30T18:02:48.295" v="3991"/>
          <ac:spMkLst>
            <pc:docMk/>
            <pc:sldMk cId="1630123617" sldId="274"/>
            <ac:spMk id="5" creationId="{28684E62-A9F8-4E7A-AB01-78893062A1B4}"/>
          </ac:spMkLst>
        </pc:spChg>
      </pc:sldChg>
      <pc:sldChg chg="addSp delSp modSp mod">
        <pc:chgData name="TREJO, MIGUEL ANGEL" userId="87c59998-e676-4bdf-a5e3-9aab26e499c3" providerId="ADAL" clId="{184985AD-8C22-4373-929D-D1472B53E17C}" dt="2024-01-30T18:07:31.754" v="4132" actId="1076"/>
        <pc:sldMkLst>
          <pc:docMk/>
          <pc:sldMk cId="3410008520" sldId="275"/>
        </pc:sldMkLst>
        <pc:spChg chg="add del mod">
          <ac:chgData name="TREJO, MIGUEL ANGEL" userId="87c59998-e676-4bdf-a5e3-9aab26e499c3" providerId="ADAL" clId="{184985AD-8C22-4373-929D-D1472B53E17C}" dt="2024-01-30T18:06:52.261" v="4126"/>
          <ac:spMkLst>
            <pc:docMk/>
            <pc:sldMk cId="3410008520" sldId="275"/>
            <ac:spMk id="2" creationId="{29C0446B-793A-1DB3-CDD1-0C160B2EFC25}"/>
          </ac:spMkLst>
        </pc:spChg>
        <pc:spChg chg="mod">
          <ac:chgData name="TREJO, MIGUEL ANGEL" userId="87c59998-e676-4bdf-a5e3-9aab26e499c3" providerId="ADAL" clId="{184985AD-8C22-4373-929D-D1472B53E17C}" dt="2024-01-30T18:07:24.753" v="4130" actId="5793"/>
          <ac:spMkLst>
            <pc:docMk/>
            <pc:sldMk cId="3410008520" sldId="275"/>
            <ac:spMk id="5" creationId="{28684E62-A9F8-4E7A-AB01-78893062A1B4}"/>
          </ac:spMkLst>
        </pc:spChg>
        <pc:picChg chg="add mod">
          <ac:chgData name="TREJO, MIGUEL ANGEL" userId="87c59998-e676-4bdf-a5e3-9aab26e499c3" providerId="ADAL" clId="{184985AD-8C22-4373-929D-D1472B53E17C}" dt="2024-01-30T18:07:31.754" v="4132" actId="1076"/>
          <ac:picMkLst>
            <pc:docMk/>
            <pc:sldMk cId="3410008520" sldId="275"/>
            <ac:picMk id="4" creationId="{CFA5B6A3-BACC-7E10-6620-2A3A628BE461}"/>
          </ac:picMkLst>
        </pc:picChg>
      </pc:sldChg>
      <pc:sldChg chg="modSp mod">
        <pc:chgData name="TREJO, MIGUEL ANGEL" userId="87c59998-e676-4bdf-a5e3-9aab26e499c3" providerId="ADAL" clId="{184985AD-8C22-4373-929D-D1472B53E17C}" dt="2024-01-26T22:51:13.582" v="1560" actId="5793"/>
        <pc:sldMkLst>
          <pc:docMk/>
          <pc:sldMk cId="148114319" sldId="276"/>
        </pc:sldMkLst>
        <pc:spChg chg="mod">
          <ac:chgData name="TREJO, MIGUEL ANGEL" userId="87c59998-e676-4bdf-a5e3-9aab26e499c3" providerId="ADAL" clId="{184985AD-8C22-4373-929D-D1472B53E17C}" dt="2024-01-26T22:51:13.582" v="1560" actId="5793"/>
          <ac:spMkLst>
            <pc:docMk/>
            <pc:sldMk cId="148114319" sldId="276"/>
            <ac:spMk id="5" creationId="{1B07C49E-AFFC-EC46-8930-E4D428F5F943}"/>
          </ac:spMkLst>
        </pc:spChg>
      </pc:sldChg>
      <pc:sldChg chg="addSp delSp modSp mod">
        <pc:chgData name="TREJO, MIGUEL ANGEL" userId="87c59998-e676-4bdf-a5e3-9aab26e499c3" providerId="ADAL" clId="{184985AD-8C22-4373-929D-D1472B53E17C}" dt="2024-01-30T17:50:56.962" v="3751" actId="20577"/>
        <pc:sldMkLst>
          <pc:docMk/>
          <pc:sldMk cId="2459446073" sldId="289"/>
        </pc:sldMkLst>
        <pc:spChg chg="del mod">
          <ac:chgData name="TREJO, MIGUEL ANGEL" userId="87c59998-e676-4bdf-a5e3-9aab26e499c3" providerId="ADAL" clId="{184985AD-8C22-4373-929D-D1472B53E17C}" dt="2024-01-30T17:45:05.398" v="3730" actId="478"/>
          <ac:spMkLst>
            <pc:docMk/>
            <pc:sldMk cId="2459446073" sldId="289"/>
            <ac:spMk id="5" creationId="{1B07C49E-AFFC-EC46-8930-E4D428F5F943}"/>
          </ac:spMkLst>
        </pc:spChg>
        <pc:spChg chg="add mod">
          <ac:chgData name="TREJO, MIGUEL ANGEL" userId="87c59998-e676-4bdf-a5e3-9aab26e499c3" providerId="ADAL" clId="{184985AD-8C22-4373-929D-D1472B53E17C}" dt="2024-01-30T17:50:56.962" v="3751" actId="20577"/>
          <ac:spMkLst>
            <pc:docMk/>
            <pc:sldMk cId="2459446073" sldId="289"/>
            <ac:spMk id="6" creationId="{319DD9B6-8B12-E9F7-EDCE-5E92A2C96134}"/>
          </ac:spMkLst>
        </pc:spChg>
        <pc:picChg chg="add mod">
          <ac:chgData name="TREJO, MIGUEL ANGEL" userId="87c59998-e676-4bdf-a5e3-9aab26e499c3" providerId="ADAL" clId="{184985AD-8C22-4373-929D-D1472B53E17C}" dt="2024-01-30T17:45:11.452" v="3731" actId="1076"/>
          <ac:picMkLst>
            <pc:docMk/>
            <pc:sldMk cId="2459446073" sldId="289"/>
            <ac:picMk id="3" creationId="{473F58C2-50F1-13E0-E958-35CD0441C624}"/>
          </ac:picMkLst>
        </pc:picChg>
        <pc:picChg chg="add del">
          <ac:chgData name="TREJO, MIGUEL ANGEL" userId="87c59998-e676-4bdf-a5e3-9aab26e499c3" providerId="ADAL" clId="{184985AD-8C22-4373-929D-D1472B53E17C}" dt="2024-01-30T17:44:14.796" v="3725"/>
          <ac:picMkLst>
            <pc:docMk/>
            <pc:sldMk cId="2459446073" sldId="289"/>
            <ac:picMk id="1026" creationId="{2EBDD5B5-213C-63C2-A07C-0735F3DCB11D}"/>
          </ac:picMkLst>
        </pc:picChg>
      </pc:sldChg>
      <pc:sldChg chg="addSp delSp modSp mod">
        <pc:chgData name="TREJO, MIGUEL ANGEL" userId="87c59998-e676-4bdf-a5e3-9aab26e499c3" providerId="ADAL" clId="{184985AD-8C22-4373-929D-D1472B53E17C}" dt="2024-01-27T19:47:20.627" v="1764" actId="27614"/>
        <pc:sldMkLst>
          <pc:docMk/>
          <pc:sldMk cId="1813711241" sldId="293"/>
        </pc:sldMkLst>
        <pc:spChg chg="del mod">
          <ac:chgData name="TREJO, MIGUEL ANGEL" userId="87c59998-e676-4bdf-a5e3-9aab26e499c3" providerId="ADAL" clId="{184985AD-8C22-4373-929D-D1472B53E17C}" dt="2024-01-27T19:47:17.956" v="1763" actId="931"/>
          <ac:spMkLst>
            <pc:docMk/>
            <pc:sldMk cId="1813711241" sldId="293"/>
            <ac:spMk id="5" creationId="{1B07C49E-AFFC-EC46-8930-E4D428F5F943}"/>
          </ac:spMkLst>
        </pc:spChg>
        <pc:picChg chg="add mod">
          <ac:chgData name="TREJO, MIGUEL ANGEL" userId="87c59998-e676-4bdf-a5e3-9aab26e499c3" providerId="ADAL" clId="{184985AD-8C22-4373-929D-D1472B53E17C}" dt="2024-01-27T19:47:20.627" v="1764" actId="27614"/>
          <ac:picMkLst>
            <pc:docMk/>
            <pc:sldMk cId="1813711241" sldId="293"/>
            <ac:picMk id="6" creationId="{2D035112-3BE6-3491-0CE5-3B97C8884F18}"/>
          </ac:picMkLst>
        </pc:picChg>
      </pc:sldChg>
      <pc:sldChg chg="addSp delSp modSp mod">
        <pc:chgData name="TREJO, MIGUEL ANGEL" userId="87c59998-e676-4bdf-a5e3-9aab26e499c3" providerId="ADAL" clId="{184985AD-8C22-4373-929D-D1472B53E17C}" dt="2024-01-27T22:38:19.067" v="3186" actId="12"/>
        <pc:sldMkLst>
          <pc:docMk/>
          <pc:sldMk cId="981671777" sldId="296"/>
        </pc:sldMkLst>
        <pc:spChg chg="mod">
          <ac:chgData name="TREJO, MIGUEL ANGEL" userId="87c59998-e676-4bdf-a5e3-9aab26e499c3" providerId="ADAL" clId="{184985AD-8C22-4373-929D-D1472B53E17C}" dt="2024-01-27T22:32:12.214" v="3147" actId="20577"/>
          <ac:spMkLst>
            <pc:docMk/>
            <pc:sldMk cId="981671777" sldId="296"/>
            <ac:spMk id="2" creationId="{54176327-8CC4-4356-8BBB-DC4965CE9857}"/>
          </ac:spMkLst>
        </pc:spChg>
        <pc:spChg chg="del mod">
          <ac:chgData name="TREJO, MIGUEL ANGEL" userId="87c59998-e676-4bdf-a5e3-9aab26e499c3" providerId="ADAL" clId="{184985AD-8C22-4373-929D-D1472B53E17C}" dt="2024-01-27T22:13:00.759" v="3076" actId="22"/>
          <ac:spMkLst>
            <pc:docMk/>
            <pc:sldMk cId="981671777" sldId="296"/>
            <ac:spMk id="5" creationId="{85D9F803-CDBC-C74C-AF1B-2B5937D1C241}"/>
          </ac:spMkLst>
        </pc:spChg>
        <pc:spChg chg="add mod">
          <ac:chgData name="TREJO, MIGUEL ANGEL" userId="87c59998-e676-4bdf-a5e3-9aab26e499c3" providerId="ADAL" clId="{184985AD-8C22-4373-929D-D1472B53E17C}" dt="2024-01-27T22:38:19.067" v="3186" actId="12"/>
          <ac:spMkLst>
            <pc:docMk/>
            <pc:sldMk cId="981671777" sldId="296"/>
            <ac:spMk id="10" creationId="{2D257D7D-B744-0579-0070-8E98054DCBE9}"/>
          </ac:spMkLst>
        </pc:spChg>
        <pc:picChg chg="add del mod ord">
          <ac:chgData name="TREJO, MIGUEL ANGEL" userId="87c59998-e676-4bdf-a5e3-9aab26e499c3" providerId="ADAL" clId="{184985AD-8C22-4373-929D-D1472B53E17C}" dt="2024-01-27T22:13:36.825" v="3085" actId="478"/>
          <ac:picMkLst>
            <pc:docMk/>
            <pc:sldMk cId="981671777" sldId="296"/>
            <ac:picMk id="6" creationId="{346AE923-1737-65A1-9A71-CEB3492513B9}"/>
          </ac:picMkLst>
        </pc:picChg>
        <pc:picChg chg="add mod">
          <ac:chgData name="TREJO, MIGUEL ANGEL" userId="87c59998-e676-4bdf-a5e3-9aab26e499c3" providerId="ADAL" clId="{184985AD-8C22-4373-929D-D1472B53E17C}" dt="2024-01-27T22:17:00.954" v="3099" actId="1076"/>
          <ac:picMkLst>
            <pc:docMk/>
            <pc:sldMk cId="981671777" sldId="296"/>
            <ac:picMk id="8" creationId="{F569B015-C3A9-0808-FF1C-DB7524F26283}"/>
          </ac:picMkLst>
        </pc:picChg>
        <pc:picChg chg="add del mod">
          <ac:chgData name="TREJO, MIGUEL ANGEL" userId="87c59998-e676-4bdf-a5e3-9aab26e499c3" providerId="ADAL" clId="{184985AD-8C22-4373-929D-D1472B53E17C}" dt="2024-01-27T22:16:49.851" v="3096" actId="478"/>
          <ac:picMkLst>
            <pc:docMk/>
            <pc:sldMk cId="981671777" sldId="296"/>
            <ac:picMk id="9" creationId="{43B8D98D-150B-C619-9EEC-EF36F73390F2}"/>
          </ac:picMkLst>
        </pc:picChg>
      </pc:sldChg>
      <pc:sldChg chg="addSp delSp modSp mod">
        <pc:chgData name="TREJO, MIGUEL ANGEL" userId="87c59998-e676-4bdf-a5e3-9aab26e499c3" providerId="ADAL" clId="{184985AD-8C22-4373-929D-D1472B53E17C}" dt="2024-01-26T16:39:27.083" v="555" actId="2711"/>
        <pc:sldMkLst>
          <pc:docMk/>
          <pc:sldMk cId="280316088" sldId="299"/>
        </pc:sldMkLst>
        <pc:spChg chg="add mod">
          <ac:chgData name="TREJO, MIGUEL ANGEL" userId="87c59998-e676-4bdf-a5e3-9aab26e499c3" providerId="ADAL" clId="{184985AD-8C22-4373-929D-D1472B53E17C}" dt="2024-01-26T16:39:27.083" v="555" actId="2711"/>
          <ac:spMkLst>
            <pc:docMk/>
            <pc:sldMk cId="280316088" sldId="299"/>
            <ac:spMk id="2" creationId="{90A1CC50-C1B1-B8C1-C99F-D50781088E30}"/>
          </ac:spMkLst>
        </pc:spChg>
        <pc:spChg chg="del mod">
          <ac:chgData name="TREJO, MIGUEL ANGEL" userId="87c59998-e676-4bdf-a5e3-9aab26e499c3" providerId="ADAL" clId="{184985AD-8C22-4373-929D-D1472B53E17C}" dt="2024-01-24T23:43:17.903" v="428" actId="478"/>
          <ac:spMkLst>
            <pc:docMk/>
            <pc:sldMk cId="280316088" sldId="299"/>
            <ac:spMk id="3" creationId="{AB0AB2AC-B7E6-6849-9AE9-697369407F8F}"/>
          </ac:spMkLst>
        </pc:spChg>
        <pc:spChg chg="del mod">
          <ac:chgData name="TREJO, MIGUEL ANGEL" userId="87c59998-e676-4bdf-a5e3-9aab26e499c3" providerId="ADAL" clId="{184985AD-8C22-4373-929D-D1472B53E17C}" dt="2024-01-24T23:43:10.401" v="425" actId="478"/>
          <ac:spMkLst>
            <pc:docMk/>
            <pc:sldMk cId="280316088" sldId="299"/>
            <ac:spMk id="5" creationId="{1B07C49E-AFFC-EC46-8930-E4D428F5F943}"/>
          </ac:spMkLst>
        </pc:spChg>
        <pc:picChg chg="add mod">
          <ac:chgData name="TREJO, MIGUEL ANGEL" userId="87c59998-e676-4bdf-a5e3-9aab26e499c3" providerId="ADAL" clId="{184985AD-8C22-4373-929D-D1472B53E17C}" dt="2024-01-25T20:07:45.516" v="466" actId="1076"/>
          <ac:picMkLst>
            <pc:docMk/>
            <pc:sldMk cId="280316088" sldId="299"/>
            <ac:picMk id="5" creationId="{E7F214F0-293A-A78B-A3C7-C3D89C198E9D}"/>
          </ac:picMkLst>
        </pc:picChg>
        <pc:picChg chg="add del mod">
          <ac:chgData name="TREJO, MIGUEL ANGEL" userId="87c59998-e676-4bdf-a5e3-9aab26e499c3" providerId="ADAL" clId="{184985AD-8C22-4373-929D-D1472B53E17C}" dt="2024-01-25T20:07:18.412" v="460" actId="478"/>
          <ac:picMkLst>
            <pc:docMk/>
            <pc:sldMk cId="280316088" sldId="299"/>
            <ac:picMk id="7" creationId="{3771B5EE-CE90-38D0-25A1-21FC45DBCC0A}"/>
          </ac:picMkLst>
        </pc:picChg>
      </pc:sldChg>
      <pc:sldChg chg="addSp delSp modSp mod">
        <pc:chgData name="TREJO, MIGUEL ANGEL" userId="87c59998-e676-4bdf-a5e3-9aab26e499c3" providerId="ADAL" clId="{184985AD-8C22-4373-929D-D1472B53E17C}" dt="2024-01-26T16:39:11.220" v="552" actId="2711"/>
        <pc:sldMkLst>
          <pc:docMk/>
          <pc:sldMk cId="1385553969" sldId="302"/>
        </pc:sldMkLst>
        <pc:spChg chg="del mod">
          <ac:chgData name="TREJO, MIGUEL ANGEL" userId="87c59998-e676-4bdf-a5e3-9aab26e499c3" providerId="ADAL" clId="{184985AD-8C22-4373-929D-D1472B53E17C}" dt="2024-01-25T20:01:17.194" v="457" actId="478"/>
          <ac:spMkLst>
            <pc:docMk/>
            <pc:sldMk cId="1385553969" sldId="302"/>
            <ac:spMk id="2" creationId="{8B78C759-C687-440F-8CAE-D3071F1AB630}"/>
          </ac:spMkLst>
        </pc:spChg>
        <pc:spChg chg="del">
          <ac:chgData name="TREJO, MIGUEL ANGEL" userId="87c59998-e676-4bdf-a5e3-9aab26e499c3" providerId="ADAL" clId="{184985AD-8C22-4373-929D-D1472B53E17C}" dt="2024-01-25T20:00:27.676" v="450" actId="478"/>
          <ac:spMkLst>
            <pc:docMk/>
            <pc:sldMk cId="1385553969" sldId="302"/>
            <ac:spMk id="3" creationId="{AB0AB2AC-B7E6-6849-9AE9-697369407F8F}"/>
          </ac:spMkLst>
        </pc:spChg>
        <pc:spChg chg="add mod">
          <ac:chgData name="TREJO, MIGUEL ANGEL" userId="87c59998-e676-4bdf-a5e3-9aab26e499c3" providerId="ADAL" clId="{184985AD-8C22-4373-929D-D1472B53E17C}" dt="2024-01-26T16:39:11.220" v="552" actId="2711"/>
          <ac:spMkLst>
            <pc:docMk/>
            <pc:sldMk cId="1385553969" sldId="302"/>
            <ac:spMk id="8" creationId="{F9E213CE-E93B-1B8E-1050-10B1B0B6CC32}"/>
          </ac:spMkLst>
        </pc:spChg>
        <pc:picChg chg="add mod">
          <ac:chgData name="TREJO, MIGUEL ANGEL" userId="87c59998-e676-4bdf-a5e3-9aab26e499c3" providerId="ADAL" clId="{184985AD-8C22-4373-929D-D1472B53E17C}" dt="2024-01-25T20:01:27.596" v="459" actId="14100"/>
          <ac:picMkLst>
            <pc:docMk/>
            <pc:sldMk cId="1385553969" sldId="302"/>
            <ac:picMk id="7" creationId="{B5EEEF7A-A81E-1236-F03E-05E8F401D8E2}"/>
          </ac:picMkLst>
        </pc:picChg>
      </pc:sldChg>
      <pc:sldChg chg="modSp mod">
        <pc:chgData name="TREJO, MIGUEL ANGEL" userId="87c59998-e676-4bdf-a5e3-9aab26e499c3" providerId="ADAL" clId="{184985AD-8C22-4373-929D-D1472B53E17C}" dt="2024-01-26T23:16:47.133" v="1760" actId="20577"/>
        <pc:sldMkLst>
          <pc:docMk/>
          <pc:sldMk cId="334532777" sldId="303"/>
        </pc:sldMkLst>
        <pc:spChg chg="mod">
          <ac:chgData name="TREJO, MIGUEL ANGEL" userId="87c59998-e676-4bdf-a5e3-9aab26e499c3" providerId="ADAL" clId="{184985AD-8C22-4373-929D-D1472B53E17C}" dt="2024-01-26T23:16:47.133" v="1760" actId="20577"/>
          <ac:spMkLst>
            <pc:docMk/>
            <pc:sldMk cId="334532777" sldId="303"/>
            <ac:spMk id="5" creationId="{1B07C49E-AFFC-EC46-8930-E4D428F5F943}"/>
          </ac:spMkLst>
        </pc:spChg>
      </pc:sldChg>
      <pc:sldChg chg="addSp delSp modSp mod">
        <pc:chgData name="TREJO, MIGUEL ANGEL" userId="87c59998-e676-4bdf-a5e3-9aab26e499c3" providerId="ADAL" clId="{184985AD-8C22-4373-929D-D1472B53E17C}" dt="2024-01-27T20:23:11.992" v="1837" actId="14100"/>
        <pc:sldMkLst>
          <pc:docMk/>
          <pc:sldMk cId="3869789237" sldId="304"/>
        </pc:sldMkLst>
        <pc:spChg chg="del">
          <ac:chgData name="TREJO, MIGUEL ANGEL" userId="87c59998-e676-4bdf-a5e3-9aab26e499c3" providerId="ADAL" clId="{184985AD-8C22-4373-929D-D1472B53E17C}" dt="2024-01-27T20:21:20.018" v="1810" actId="478"/>
          <ac:spMkLst>
            <pc:docMk/>
            <pc:sldMk cId="3869789237" sldId="304"/>
            <ac:spMk id="3" creationId="{373827F3-F386-AA4E-80ED-D86DEF8C158D}"/>
          </ac:spMkLst>
        </pc:spChg>
        <pc:spChg chg="add mod">
          <ac:chgData name="TREJO, MIGUEL ANGEL" userId="87c59998-e676-4bdf-a5e3-9aab26e499c3" providerId="ADAL" clId="{184985AD-8C22-4373-929D-D1472B53E17C}" dt="2024-01-27T20:23:03.506" v="1836" actId="14100"/>
          <ac:spMkLst>
            <pc:docMk/>
            <pc:sldMk cId="3869789237" sldId="304"/>
            <ac:spMk id="7" creationId="{160663BA-F98B-522F-6C5A-A4326653FBA9}"/>
          </ac:spMkLst>
        </pc:spChg>
        <pc:picChg chg="add mod">
          <ac:chgData name="TREJO, MIGUEL ANGEL" userId="87c59998-e676-4bdf-a5e3-9aab26e499c3" providerId="ADAL" clId="{184985AD-8C22-4373-929D-D1472B53E17C}" dt="2024-01-27T20:23:11.992" v="1837" actId="14100"/>
          <ac:picMkLst>
            <pc:docMk/>
            <pc:sldMk cId="3869789237" sldId="304"/>
            <ac:picMk id="6" creationId="{668315F2-51EE-D1FF-E4D7-56B8C7ADEF5C}"/>
          </ac:picMkLst>
        </pc:picChg>
      </pc:sldChg>
      <pc:sldChg chg="addSp delSp modSp mod">
        <pc:chgData name="TREJO, MIGUEL ANGEL" userId="87c59998-e676-4bdf-a5e3-9aab26e499c3" providerId="ADAL" clId="{184985AD-8C22-4373-929D-D1472B53E17C}" dt="2024-01-27T20:28:37.215" v="1883" actId="15"/>
        <pc:sldMkLst>
          <pc:docMk/>
          <pc:sldMk cId="80090182" sldId="305"/>
        </pc:sldMkLst>
        <pc:spChg chg="del">
          <ac:chgData name="TREJO, MIGUEL ANGEL" userId="87c59998-e676-4bdf-a5e3-9aab26e499c3" providerId="ADAL" clId="{184985AD-8C22-4373-929D-D1472B53E17C}" dt="2024-01-27T20:26:29.758" v="1844" actId="478"/>
          <ac:spMkLst>
            <pc:docMk/>
            <pc:sldMk cId="80090182" sldId="305"/>
            <ac:spMk id="3" creationId="{373827F3-F386-AA4E-80ED-D86DEF8C158D}"/>
          </ac:spMkLst>
        </pc:spChg>
        <pc:spChg chg="add mod">
          <ac:chgData name="TREJO, MIGUEL ANGEL" userId="87c59998-e676-4bdf-a5e3-9aab26e499c3" providerId="ADAL" clId="{184985AD-8C22-4373-929D-D1472B53E17C}" dt="2024-01-27T20:28:37.215" v="1883" actId="15"/>
          <ac:spMkLst>
            <pc:docMk/>
            <pc:sldMk cId="80090182" sldId="305"/>
            <ac:spMk id="7" creationId="{BA596DD1-D6C0-52E5-4AAA-AF5BC4EDA76B}"/>
          </ac:spMkLst>
        </pc:spChg>
        <pc:picChg chg="add mod">
          <ac:chgData name="TREJO, MIGUEL ANGEL" userId="87c59998-e676-4bdf-a5e3-9aab26e499c3" providerId="ADAL" clId="{184985AD-8C22-4373-929D-D1472B53E17C}" dt="2024-01-27T20:26:42.413" v="1848" actId="1076"/>
          <ac:picMkLst>
            <pc:docMk/>
            <pc:sldMk cId="80090182" sldId="305"/>
            <ac:picMk id="6" creationId="{65F1DCAA-862F-2D16-9D37-FD0488A526A5}"/>
          </ac:picMkLst>
        </pc:picChg>
      </pc:sldChg>
      <pc:sldChg chg="addSp delSp modSp mod">
        <pc:chgData name="TREJO, MIGUEL ANGEL" userId="87c59998-e676-4bdf-a5e3-9aab26e499c3" providerId="ADAL" clId="{184985AD-8C22-4373-929D-D1472B53E17C}" dt="2024-01-27T20:33:49.174" v="1930" actId="1076"/>
        <pc:sldMkLst>
          <pc:docMk/>
          <pc:sldMk cId="3145340593" sldId="306"/>
        </pc:sldMkLst>
        <pc:spChg chg="del">
          <ac:chgData name="TREJO, MIGUEL ANGEL" userId="87c59998-e676-4bdf-a5e3-9aab26e499c3" providerId="ADAL" clId="{184985AD-8C22-4373-929D-D1472B53E17C}" dt="2024-01-27T20:32:14.641" v="1905" actId="478"/>
          <ac:spMkLst>
            <pc:docMk/>
            <pc:sldMk cId="3145340593" sldId="306"/>
            <ac:spMk id="3" creationId="{373827F3-F386-AA4E-80ED-D86DEF8C158D}"/>
          </ac:spMkLst>
        </pc:spChg>
        <pc:spChg chg="add mod">
          <ac:chgData name="TREJO, MIGUEL ANGEL" userId="87c59998-e676-4bdf-a5e3-9aab26e499c3" providerId="ADAL" clId="{184985AD-8C22-4373-929D-D1472B53E17C}" dt="2024-01-27T20:33:49.174" v="1930" actId="1076"/>
          <ac:spMkLst>
            <pc:docMk/>
            <pc:sldMk cId="3145340593" sldId="306"/>
            <ac:spMk id="7" creationId="{4417E3B9-CE66-4F12-FFEA-F46CB5FE8089}"/>
          </ac:spMkLst>
        </pc:spChg>
        <pc:picChg chg="add mod">
          <ac:chgData name="TREJO, MIGUEL ANGEL" userId="87c59998-e676-4bdf-a5e3-9aab26e499c3" providerId="ADAL" clId="{184985AD-8C22-4373-929D-D1472B53E17C}" dt="2024-01-27T20:33:44.531" v="1929" actId="1076"/>
          <ac:picMkLst>
            <pc:docMk/>
            <pc:sldMk cId="3145340593" sldId="306"/>
            <ac:picMk id="6" creationId="{B2DED655-BA83-0D0F-259B-E2C2CC59984B}"/>
          </ac:picMkLst>
        </pc:picChg>
      </pc:sldChg>
      <pc:sldChg chg="addSp delSp modSp mod">
        <pc:chgData name="TREJO, MIGUEL ANGEL" userId="87c59998-e676-4bdf-a5e3-9aab26e499c3" providerId="ADAL" clId="{184985AD-8C22-4373-929D-D1472B53E17C}" dt="2024-01-27T20:34:46.618" v="1943" actId="1076"/>
        <pc:sldMkLst>
          <pc:docMk/>
          <pc:sldMk cId="1106727586" sldId="307"/>
        </pc:sldMkLst>
        <pc:spChg chg="del mod">
          <ac:chgData name="TREJO, MIGUEL ANGEL" userId="87c59998-e676-4bdf-a5e3-9aab26e499c3" providerId="ADAL" clId="{184985AD-8C22-4373-929D-D1472B53E17C}" dt="2024-01-27T20:29:47.648" v="1885" actId="478"/>
          <ac:spMkLst>
            <pc:docMk/>
            <pc:sldMk cId="1106727586" sldId="307"/>
            <ac:spMk id="3" creationId="{373827F3-F386-AA4E-80ED-D86DEF8C158D}"/>
          </ac:spMkLst>
        </pc:spChg>
        <pc:spChg chg="add mod">
          <ac:chgData name="TREJO, MIGUEL ANGEL" userId="87c59998-e676-4bdf-a5e3-9aab26e499c3" providerId="ADAL" clId="{184985AD-8C22-4373-929D-D1472B53E17C}" dt="2024-01-27T20:34:39.914" v="1942" actId="14100"/>
          <ac:spMkLst>
            <pc:docMk/>
            <pc:sldMk cId="1106727586" sldId="307"/>
            <ac:spMk id="7" creationId="{D30C6C47-EEE5-EF9B-D594-ABB5BFE4EE4D}"/>
          </ac:spMkLst>
        </pc:spChg>
        <pc:picChg chg="add del mod">
          <ac:chgData name="TREJO, MIGUEL ANGEL" userId="87c59998-e676-4bdf-a5e3-9aab26e499c3" providerId="ADAL" clId="{184985AD-8C22-4373-929D-D1472B53E17C}" dt="2024-01-27T20:34:00.601" v="1932" actId="478"/>
          <ac:picMkLst>
            <pc:docMk/>
            <pc:sldMk cId="1106727586" sldId="307"/>
            <ac:picMk id="6" creationId="{E868C7E9-0A4B-51B7-F40D-C1F5D18349C3}"/>
          </ac:picMkLst>
        </pc:picChg>
        <pc:picChg chg="add mod">
          <ac:chgData name="TREJO, MIGUEL ANGEL" userId="87c59998-e676-4bdf-a5e3-9aab26e499c3" providerId="ADAL" clId="{184985AD-8C22-4373-929D-D1472B53E17C}" dt="2024-01-27T20:34:46.618" v="1943" actId="1076"/>
          <ac:picMkLst>
            <pc:docMk/>
            <pc:sldMk cId="1106727586" sldId="307"/>
            <ac:picMk id="9" creationId="{228F16B7-F723-84C3-00C7-59CD04AC655F}"/>
          </ac:picMkLst>
        </pc:picChg>
      </pc:sldChg>
      <pc:sldChg chg="addSp delSp modSp mod">
        <pc:chgData name="TREJO, MIGUEL ANGEL" userId="87c59998-e676-4bdf-a5e3-9aab26e499c3" providerId="ADAL" clId="{184985AD-8C22-4373-929D-D1472B53E17C}" dt="2024-01-27T20:37:17.560" v="1965" actId="1076"/>
        <pc:sldMkLst>
          <pc:docMk/>
          <pc:sldMk cId="706594483" sldId="308"/>
        </pc:sldMkLst>
        <pc:spChg chg="del">
          <ac:chgData name="TREJO, MIGUEL ANGEL" userId="87c59998-e676-4bdf-a5e3-9aab26e499c3" providerId="ADAL" clId="{184985AD-8C22-4373-929D-D1472B53E17C}" dt="2024-01-27T20:35:50.958" v="1944" actId="478"/>
          <ac:spMkLst>
            <pc:docMk/>
            <pc:sldMk cId="706594483" sldId="308"/>
            <ac:spMk id="3" creationId="{373827F3-F386-AA4E-80ED-D86DEF8C158D}"/>
          </ac:spMkLst>
        </pc:spChg>
        <pc:spChg chg="add mod">
          <ac:chgData name="TREJO, MIGUEL ANGEL" userId="87c59998-e676-4bdf-a5e3-9aab26e499c3" providerId="ADAL" clId="{184985AD-8C22-4373-929D-D1472B53E17C}" dt="2024-01-27T20:37:17.560" v="1965" actId="1076"/>
          <ac:spMkLst>
            <pc:docMk/>
            <pc:sldMk cId="706594483" sldId="308"/>
            <ac:spMk id="7" creationId="{6A7A039D-E4DD-0F75-34A3-6369F09F8535}"/>
          </ac:spMkLst>
        </pc:spChg>
        <pc:picChg chg="add mod">
          <ac:chgData name="TREJO, MIGUEL ANGEL" userId="87c59998-e676-4bdf-a5e3-9aab26e499c3" providerId="ADAL" clId="{184985AD-8C22-4373-929D-D1472B53E17C}" dt="2024-01-27T20:37:09.002" v="1964" actId="1076"/>
          <ac:picMkLst>
            <pc:docMk/>
            <pc:sldMk cId="706594483" sldId="308"/>
            <ac:picMk id="6" creationId="{4E2C97B6-73DD-8791-1793-7A6DB6CE1064}"/>
          </ac:picMkLst>
        </pc:picChg>
      </pc:sldChg>
      <pc:sldChg chg="addSp delSp modSp mod">
        <pc:chgData name="TREJO, MIGUEL ANGEL" userId="87c59998-e676-4bdf-a5e3-9aab26e499c3" providerId="ADAL" clId="{184985AD-8C22-4373-929D-D1472B53E17C}" dt="2024-01-27T20:46:36.576" v="2280" actId="20577"/>
        <pc:sldMkLst>
          <pc:docMk/>
          <pc:sldMk cId="1794738657" sldId="309"/>
        </pc:sldMkLst>
        <pc:spChg chg="del mod">
          <ac:chgData name="TREJO, MIGUEL ANGEL" userId="87c59998-e676-4bdf-a5e3-9aab26e499c3" providerId="ADAL" clId="{184985AD-8C22-4373-929D-D1472B53E17C}" dt="2024-01-27T20:43:47.953" v="2149" actId="22"/>
          <ac:spMkLst>
            <pc:docMk/>
            <pc:sldMk cId="1794738657" sldId="309"/>
            <ac:spMk id="5" creationId="{1B07C49E-AFFC-EC46-8930-E4D428F5F943}"/>
          </ac:spMkLst>
        </pc:spChg>
        <pc:spChg chg="add del mod">
          <ac:chgData name="TREJO, MIGUEL ANGEL" userId="87c59998-e676-4bdf-a5e3-9aab26e499c3" providerId="ADAL" clId="{184985AD-8C22-4373-929D-D1472B53E17C}" dt="2024-01-27T20:44:48.745" v="2155"/>
          <ac:spMkLst>
            <pc:docMk/>
            <pc:sldMk cId="1794738657" sldId="309"/>
            <ac:spMk id="7" creationId="{E9F100C9-58EB-2C2A-41BD-A6819DD2E78C}"/>
          </ac:spMkLst>
        </pc:spChg>
        <pc:spChg chg="add mod">
          <ac:chgData name="TREJO, MIGUEL ANGEL" userId="87c59998-e676-4bdf-a5e3-9aab26e499c3" providerId="ADAL" clId="{184985AD-8C22-4373-929D-D1472B53E17C}" dt="2024-01-27T20:46:36.576" v="2280" actId="20577"/>
          <ac:spMkLst>
            <pc:docMk/>
            <pc:sldMk cId="1794738657" sldId="309"/>
            <ac:spMk id="8" creationId="{4EAC857F-3FB0-3DE3-4F20-CD91E7980171}"/>
          </ac:spMkLst>
        </pc:spChg>
        <pc:picChg chg="add mod ord">
          <ac:chgData name="TREJO, MIGUEL ANGEL" userId="87c59998-e676-4bdf-a5e3-9aab26e499c3" providerId="ADAL" clId="{184985AD-8C22-4373-929D-D1472B53E17C}" dt="2024-01-27T20:45:03.617" v="2156" actId="1076"/>
          <ac:picMkLst>
            <pc:docMk/>
            <pc:sldMk cId="1794738657" sldId="309"/>
            <ac:picMk id="6" creationId="{B8533D03-0248-D211-1881-3DF2EA2F05F0}"/>
          </ac:picMkLst>
        </pc:picChg>
      </pc:sldChg>
      <pc:sldChg chg="addSp delSp modSp mod">
        <pc:chgData name="TREJO, MIGUEL ANGEL" userId="87c59998-e676-4bdf-a5e3-9aab26e499c3" providerId="ADAL" clId="{184985AD-8C22-4373-929D-D1472B53E17C}" dt="2024-01-27T20:49:37.562" v="2376" actId="20577"/>
        <pc:sldMkLst>
          <pc:docMk/>
          <pc:sldMk cId="4010014743" sldId="310"/>
        </pc:sldMkLst>
        <pc:spChg chg="del mod">
          <ac:chgData name="TREJO, MIGUEL ANGEL" userId="87c59998-e676-4bdf-a5e3-9aab26e499c3" providerId="ADAL" clId="{184985AD-8C22-4373-929D-D1472B53E17C}" dt="2024-01-27T20:47:43.780" v="2283" actId="22"/>
          <ac:spMkLst>
            <pc:docMk/>
            <pc:sldMk cId="4010014743" sldId="310"/>
            <ac:spMk id="5" creationId="{1B07C49E-AFFC-EC46-8930-E4D428F5F943}"/>
          </ac:spMkLst>
        </pc:spChg>
        <pc:spChg chg="add mod">
          <ac:chgData name="TREJO, MIGUEL ANGEL" userId="87c59998-e676-4bdf-a5e3-9aab26e499c3" providerId="ADAL" clId="{184985AD-8C22-4373-929D-D1472B53E17C}" dt="2024-01-27T20:49:37.562" v="2376" actId="20577"/>
          <ac:spMkLst>
            <pc:docMk/>
            <pc:sldMk cId="4010014743" sldId="310"/>
            <ac:spMk id="7" creationId="{579D14EE-C02A-E5C2-7A4A-8FE9DFDC69D9}"/>
          </ac:spMkLst>
        </pc:spChg>
        <pc:picChg chg="add mod ord">
          <ac:chgData name="TREJO, MIGUEL ANGEL" userId="87c59998-e676-4bdf-a5e3-9aab26e499c3" providerId="ADAL" clId="{184985AD-8C22-4373-929D-D1472B53E17C}" dt="2024-01-27T20:48:27.724" v="2293" actId="1076"/>
          <ac:picMkLst>
            <pc:docMk/>
            <pc:sldMk cId="4010014743" sldId="310"/>
            <ac:picMk id="6" creationId="{3324A692-73F4-8DC9-8ED1-392609ADFAA5}"/>
          </ac:picMkLst>
        </pc:picChg>
      </pc:sldChg>
      <pc:sldChg chg="addSp delSp modSp mod">
        <pc:chgData name="TREJO, MIGUEL ANGEL" userId="87c59998-e676-4bdf-a5e3-9aab26e499c3" providerId="ADAL" clId="{184985AD-8C22-4373-929D-D1472B53E17C}" dt="2024-01-27T20:57:21.367" v="2490" actId="1076"/>
        <pc:sldMkLst>
          <pc:docMk/>
          <pc:sldMk cId="2735560525" sldId="311"/>
        </pc:sldMkLst>
        <pc:spChg chg="del mod">
          <ac:chgData name="TREJO, MIGUEL ANGEL" userId="87c59998-e676-4bdf-a5e3-9aab26e499c3" providerId="ADAL" clId="{184985AD-8C22-4373-929D-D1472B53E17C}" dt="2024-01-27T20:55:16.825" v="2379" actId="22"/>
          <ac:spMkLst>
            <pc:docMk/>
            <pc:sldMk cId="2735560525" sldId="311"/>
            <ac:spMk id="5" creationId="{1B07C49E-AFFC-EC46-8930-E4D428F5F943}"/>
          </ac:spMkLst>
        </pc:spChg>
        <pc:spChg chg="add mod">
          <ac:chgData name="TREJO, MIGUEL ANGEL" userId="87c59998-e676-4bdf-a5e3-9aab26e499c3" providerId="ADAL" clId="{184985AD-8C22-4373-929D-D1472B53E17C}" dt="2024-01-27T20:57:21.367" v="2490" actId="1076"/>
          <ac:spMkLst>
            <pc:docMk/>
            <pc:sldMk cId="2735560525" sldId="311"/>
            <ac:spMk id="7" creationId="{FE039C61-25DC-1700-F065-7653BC635AA1}"/>
          </ac:spMkLst>
        </pc:spChg>
        <pc:picChg chg="add mod ord">
          <ac:chgData name="TREJO, MIGUEL ANGEL" userId="87c59998-e676-4bdf-a5e3-9aab26e499c3" providerId="ADAL" clId="{184985AD-8C22-4373-929D-D1472B53E17C}" dt="2024-01-27T20:55:33.220" v="2383" actId="1076"/>
          <ac:picMkLst>
            <pc:docMk/>
            <pc:sldMk cId="2735560525" sldId="311"/>
            <ac:picMk id="6" creationId="{A6AAACDF-6B09-5FA0-9D12-319F168131AD}"/>
          </ac:picMkLst>
        </pc:picChg>
      </pc:sldChg>
      <pc:sldChg chg="addSp delSp modSp mod">
        <pc:chgData name="TREJO, MIGUEL ANGEL" userId="87c59998-e676-4bdf-a5e3-9aab26e499c3" providerId="ADAL" clId="{184985AD-8C22-4373-929D-D1472B53E17C}" dt="2024-01-27T21:01:59.460" v="2618" actId="20577"/>
        <pc:sldMkLst>
          <pc:docMk/>
          <pc:sldMk cId="1434679925" sldId="312"/>
        </pc:sldMkLst>
        <pc:spChg chg="del mod">
          <ac:chgData name="TREJO, MIGUEL ANGEL" userId="87c59998-e676-4bdf-a5e3-9aab26e499c3" providerId="ADAL" clId="{184985AD-8C22-4373-929D-D1472B53E17C}" dt="2024-01-27T20:59:24.371" v="2493" actId="22"/>
          <ac:spMkLst>
            <pc:docMk/>
            <pc:sldMk cId="1434679925" sldId="312"/>
            <ac:spMk id="5" creationId="{1B07C49E-AFFC-EC46-8930-E4D428F5F943}"/>
          </ac:spMkLst>
        </pc:spChg>
        <pc:spChg chg="add mod">
          <ac:chgData name="TREJO, MIGUEL ANGEL" userId="87c59998-e676-4bdf-a5e3-9aab26e499c3" providerId="ADAL" clId="{184985AD-8C22-4373-929D-D1472B53E17C}" dt="2024-01-27T21:01:59.460" v="2618" actId="20577"/>
          <ac:spMkLst>
            <pc:docMk/>
            <pc:sldMk cId="1434679925" sldId="312"/>
            <ac:spMk id="7" creationId="{0FEF86E9-EAA0-8DEC-775F-AEDFBFAB08A5}"/>
          </ac:spMkLst>
        </pc:spChg>
        <pc:picChg chg="add mod ord">
          <ac:chgData name="TREJO, MIGUEL ANGEL" userId="87c59998-e676-4bdf-a5e3-9aab26e499c3" providerId="ADAL" clId="{184985AD-8C22-4373-929D-D1472B53E17C}" dt="2024-01-27T20:59:47.461" v="2498" actId="1076"/>
          <ac:picMkLst>
            <pc:docMk/>
            <pc:sldMk cId="1434679925" sldId="312"/>
            <ac:picMk id="6" creationId="{D0841A6F-8470-525E-1DCB-83F621DBBDB0}"/>
          </ac:picMkLst>
        </pc:picChg>
      </pc:sldChg>
      <pc:sldChg chg="addSp delSp modSp mod">
        <pc:chgData name="TREJO, MIGUEL ANGEL" userId="87c59998-e676-4bdf-a5e3-9aab26e499c3" providerId="ADAL" clId="{184985AD-8C22-4373-929D-D1472B53E17C}" dt="2024-01-27T21:30:13.047" v="2857" actId="20577"/>
        <pc:sldMkLst>
          <pc:docMk/>
          <pc:sldMk cId="1756972646" sldId="313"/>
        </pc:sldMkLst>
        <pc:spChg chg="del mod">
          <ac:chgData name="TREJO, MIGUEL ANGEL" userId="87c59998-e676-4bdf-a5e3-9aab26e499c3" providerId="ADAL" clId="{184985AD-8C22-4373-929D-D1472B53E17C}" dt="2024-01-27T21:26:27.457" v="2712" actId="22"/>
          <ac:spMkLst>
            <pc:docMk/>
            <pc:sldMk cId="1756972646" sldId="313"/>
            <ac:spMk id="5" creationId="{1B07C49E-AFFC-EC46-8930-E4D428F5F943}"/>
          </ac:spMkLst>
        </pc:spChg>
        <pc:spChg chg="add mod">
          <ac:chgData name="TREJO, MIGUEL ANGEL" userId="87c59998-e676-4bdf-a5e3-9aab26e499c3" providerId="ADAL" clId="{184985AD-8C22-4373-929D-D1472B53E17C}" dt="2024-01-27T21:30:13.047" v="2857" actId="20577"/>
          <ac:spMkLst>
            <pc:docMk/>
            <pc:sldMk cId="1756972646" sldId="313"/>
            <ac:spMk id="7" creationId="{A552C949-D1E9-DFE3-E145-E7A33E7498AC}"/>
          </ac:spMkLst>
        </pc:spChg>
        <pc:picChg chg="add mod ord">
          <ac:chgData name="TREJO, MIGUEL ANGEL" userId="87c59998-e676-4bdf-a5e3-9aab26e499c3" providerId="ADAL" clId="{184985AD-8C22-4373-929D-D1472B53E17C}" dt="2024-01-27T21:26:51.179" v="2717" actId="1076"/>
          <ac:picMkLst>
            <pc:docMk/>
            <pc:sldMk cId="1756972646" sldId="313"/>
            <ac:picMk id="6" creationId="{70B29E2F-A7D6-B69C-68B3-FAAC03FE19F9}"/>
          </ac:picMkLst>
        </pc:picChg>
      </pc:sldChg>
      <pc:sldChg chg="addSp delSp modSp mod">
        <pc:chgData name="TREJO, MIGUEL ANGEL" userId="87c59998-e676-4bdf-a5e3-9aab26e499c3" providerId="ADAL" clId="{184985AD-8C22-4373-929D-D1472B53E17C}" dt="2024-01-27T21:24:28.698" v="2709" actId="1076"/>
        <pc:sldMkLst>
          <pc:docMk/>
          <pc:sldMk cId="639399535" sldId="314"/>
        </pc:sldMkLst>
        <pc:spChg chg="del mod">
          <ac:chgData name="TREJO, MIGUEL ANGEL" userId="87c59998-e676-4bdf-a5e3-9aab26e499c3" providerId="ADAL" clId="{184985AD-8C22-4373-929D-D1472B53E17C}" dt="2024-01-27T21:04:57.021" v="2621" actId="22"/>
          <ac:spMkLst>
            <pc:docMk/>
            <pc:sldMk cId="639399535" sldId="314"/>
            <ac:spMk id="5" creationId="{1B07C49E-AFFC-EC46-8930-E4D428F5F943}"/>
          </ac:spMkLst>
        </pc:spChg>
        <pc:spChg chg="add mod">
          <ac:chgData name="TREJO, MIGUEL ANGEL" userId="87c59998-e676-4bdf-a5e3-9aab26e499c3" providerId="ADAL" clId="{184985AD-8C22-4373-929D-D1472B53E17C}" dt="2024-01-27T21:24:28.698" v="2709" actId="1076"/>
          <ac:spMkLst>
            <pc:docMk/>
            <pc:sldMk cId="639399535" sldId="314"/>
            <ac:spMk id="6" creationId="{ADD58AD0-378F-6B90-4B61-900E0333C2E8}"/>
          </ac:spMkLst>
        </pc:spChg>
        <pc:picChg chg="add mod ord">
          <ac:chgData name="TREJO, MIGUEL ANGEL" userId="87c59998-e676-4bdf-a5e3-9aab26e499c3" providerId="ADAL" clId="{184985AD-8C22-4373-929D-D1472B53E17C}" dt="2024-01-27T21:24:04.743" v="2705" actId="1076"/>
          <ac:picMkLst>
            <pc:docMk/>
            <pc:sldMk cId="639399535" sldId="314"/>
            <ac:picMk id="3" creationId="{259ED653-3AA5-7F80-5CFD-2827C55F31F5}"/>
          </ac:picMkLst>
        </pc:picChg>
      </pc:sldChg>
      <pc:sldChg chg="addSp delSp modSp mod">
        <pc:chgData name="TREJO, MIGUEL ANGEL" userId="87c59998-e676-4bdf-a5e3-9aab26e499c3" providerId="ADAL" clId="{184985AD-8C22-4373-929D-D1472B53E17C}" dt="2024-01-27T21:35:02.884" v="3062" actId="20577"/>
        <pc:sldMkLst>
          <pc:docMk/>
          <pc:sldMk cId="3566646398" sldId="315"/>
        </pc:sldMkLst>
        <pc:spChg chg="del mod">
          <ac:chgData name="TREJO, MIGUEL ANGEL" userId="87c59998-e676-4bdf-a5e3-9aab26e499c3" providerId="ADAL" clId="{184985AD-8C22-4373-929D-D1472B53E17C}" dt="2024-01-27T21:31:46.139" v="2860" actId="22"/>
          <ac:spMkLst>
            <pc:docMk/>
            <pc:sldMk cId="3566646398" sldId="315"/>
            <ac:spMk id="5" creationId="{1B07C49E-AFFC-EC46-8930-E4D428F5F943}"/>
          </ac:spMkLst>
        </pc:spChg>
        <pc:spChg chg="add mod">
          <ac:chgData name="TREJO, MIGUEL ANGEL" userId="87c59998-e676-4bdf-a5e3-9aab26e499c3" providerId="ADAL" clId="{184985AD-8C22-4373-929D-D1472B53E17C}" dt="2024-01-27T21:35:02.884" v="3062" actId="20577"/>
          <ac:spMkLst>
            <pc:docMk/>
            <pc:sldMk cId="3566646398" sldId="315"/>
            <ac:spMk id="7" creationId="{2AB2FBB1-C0FE-4A98-30EB-1C6DDFE45409}"/>
          </ac:spMkLst>
        </pc:spChg>
        <pc:picChg chg="add mod ord">
          <ac:chgData name="TREJO, MIGUEL ANGEL" userId="87c59998-e676-4bdf-a5e3-9aab26e499c3" providerId="ADAL" clId="{184985AD-8C22-4373-929D-D1472B53E17C}" dt="2024-01-27T21:31:59.024" v="2862" actId="14100"/>
          <ac:picMkLst>
            <pc:docMk/>
            <pc:sldMk cId="3566646398" sldId="315"/>
            <ac:picMk id="6" creationId="{CF61C4DC-4CFC-5C08-797E-A77B3D1BF9A5}"/>
          </ac:picMkLst>
        </pc:picChg>
      </pc:sldChg>
      <pc:sldChg chg="addSp delSp modSp mod">
        <pc:chgData name="TREJO, MIGUEL ANGEL" userId="87c59998-e676-4bdf-a5e3-9aab26e499c3" providerId="ADAL" clId="{184985AD-8C22-4373-929D-D1472B53E17C}" dt="2024-01-27T21:39:02.144" v="3069" actId="1076"/>
        <pc:sldMkLst>
          <pc:docMk/>
          <pc:sldMk cId="1398439132" sldId="316"/>
        </pc:sldMkLst>
        <pc:spChg chg="del mod">
          <ac:chgData name="TREJO, MIGUEL ANGEL" userId="87c59998-e676-4bdf-a5e3-9aab26e499c3" providerId="ADAL" clId="{184985AD-8C22-4373-929D-D1472B53E17C}" dt="2024-01-27T21:38:34.177" v="3065" actId="22"/>
          <ac:spMkLst>
            <pc:docMk/>
            <pc:sldMk cId="1398439132" sldId="316"/>
            <ac:spMk id="5" creationId="{1B07C49E-AFFC-EC46-8930-E4D428F5F943}"/>
          </ac:spMkLst>
        </pc:spChg>
        <pc:picChg chg="add mod ord">
          <ac:chgData name="TREJO, MIGUEL ANGEL" userId="87c59998-e676-4bdf-a5e3-9aab26e499c3" providerId="ADAL" clId="{184985AD-8C22-4373-929D-D1472B53E17C}" dt="2024-01-27T21:39:02.144" v="3069" actId="1076"/>
          <ac:picMkLst>
            <pc:docMk/>
            <pc:sldMk cId="1398439132" sldId="316"/>
            <ac:picMk id="6" creationId="{0E4BDF15-C569-CF28-7E5A-244872708E28}"/>
          </ac:picMkLst>
        </pc:picChg>
      </pc:sldChg>
      <pc:sldChg chg="addSp delSp modSp mod">
        <pc:chgData name="TREJO, MIGUEL ANGEL" userId="87c59998-e676-4bdf-a5e3-9aab26e499c3" providerId="ADAL" clId="{184985AD-8C22-4373-929D-D1472B53E17C}" dt="2024-01-27T21:41:01.254" v="3073" actId="1076"/>
        <pc:sldMkLst>
          <pc:docMk/>
          <pc:sldMk cId="3975168428" sldId="317"/>
        </pc:sldMkLst>
        <pc:spChg chg="del mod">
          <ac:chgData name="TREJO, MIGUEL ANGEL" userId="87c59998-e676-4bdf-a5e3-9aab26e499c3" providerId="ADAL" clId="{184985AD-8C22-4373-929D-D1472B53E17C}" dt="2024-01-27T21:40:57.228" v="3072" actId="22"/>
          <ac:spMkLst>
            <pc:docMk/>
            <pc:sldMk cId="3975168428" sldId="317"/>
            <ac:spMk id="5" creationId="{1B07C49E-AFFC-EC46-8930-E4D428F5F943}"/>
          </ac:spMkLst>
        </pc:spChg>
        <pc:picChg chg="add mod ord">
          <ac:chgData name="TREJO, MIGUEL ANGEL" userId="87c59998-e676-4bdf-a5e3-9aab26e499c3" providerId="ADAL" clId="{184985AD-8C22-4373-929D-D1472B53E17C}" dt="2024-01-27T21:41:01.254" v="3073" actId="1076"/>
          <ac:picMkLst>
            <pc:docMk/>
            <pc:sldMk cId="3975168428" sldId="317"/>
            <ac:picMk id="6" creationId="{D3C8F59C-C83C-1B2B-CF4A-4C9095C8C513}"/>
          </ac:picMkLst>
        </pc:picChg>
      </pc:sldChg>
      <pc:sldChg chg="addSp delSp modSp mod">
        <pc:chgData name="TREJO, MIGUEL ANGEL" userId="87c59998-e676-4bdf-a5e3-9aab26e499c3" providerId="ADAL" clId="{184985AD-8C22-4373-929D-D1472B53E17C}" dt="2024-01-27T23:10:05.148" v="3242" actId="6549"/>
        <pc:sldMkLst>
          <pc:docMk/>
          <pc:sldMk cId="239597884" sldId="318"/>
        </pc:sldMkLst>
        <pc:spChg chg="del mod">
          <ac:chgData name="TREJO, MIGUEL ANGEL" userId="87c59998-e676-4bdf-a5e3-9aab26e499c3" providerId="ADAL" clId="{184985AD-8C22-4373-929D-D1472B53E17C}" dt="2024-01-27T23:05:08.998" v="3189" actId="22"/>
          <ac:spMkLst>
            <pc:docMk/>
            <pc:sldMk cId="239597884" sldId="318"/>
            <ac:spMk id="5" creationId="{85D9F803-CDBC-C74C-AF1B-2B5937D1C241}"/>
          </ac:spMkLst>
        </pc:spChg>
        <pc:spChg chg="add mod">
          <ac:chgData name="TREJO, MIGUEL ANGEL" userId="87c59998-e676-4bdf-a5e3-9aab26e499c3" providerId="ADAL" clId="{184985AD-8C22-4373-929D-D1472B53E17C}" dt="2024-01-27T23:10:05.148" v="3242" actId="6549"/>
          <ac:spMkLst>
            <pc:docMk/>
            <pc:sldMk cId="239597884" sldId="318"/>
            <ac:spMk id="6" creationId="{E3818EE1-CB09-C28B-2E30-9A89B14E9229}"/>
          </ac:spMkLst>
        </pc:spChg>
        <pc:spChg chg="mod">
          <ac:chgData name="TREJO, MIGUEL ANGEL" userId="87c59998-e676-4bdf-a5e3-9aab26e499c3" providerId="ADAL" clId="{184985AD-8C22-4373-929D-D1472B53E17C}" dt="2024-01-27T23:06:55.510" v="3199" actId="313"/>
          <ac:spMkLst>
            <pc:docMk/>
            <pc:sldMk cId="239597884" sldId="318"/>
            <ac:spMk id="8" creationId="{2E0ECA32-E146-40DA-85CD-9677244BC3EC}"/>
          </ac:spMkLst>
        </pc:spChg>
        <pc:picChg chg="add mod ord">
          <ac:chgData name="TREJO, MIGUEL ANGEL" userId="87c59998-e676-4bdf-a5e3-9aab26e499c3" providerId="ADAL" clId="{184985AD-8C22-4373-929D-D1472B53E17C}" dt="2024-01-27T23:07:48.710" v="3202" actId="1076"/>
          <ac:picMkLst>
            <pc:docMk/>
            <pc:sldMk cId="239597884" sldId="318"/>
            <ac:picMk id="4" creationId="{566078C3-F4BD-B78E-7340-26ABE1998DF4}"/>
          </ac:picMkLst>
        </pc:picChg>
      </pc:sldChg>
      <pc:sldChg chg="addSp delSp modSp mod">
        <pc:chgData name="TREJO, MIGUEL ANGEL" userId="87c59998-e676-4bdf-a5e3-9aab26e499c3" providerId="ADAL" clId="{184985AD-8C22-4373-929D-D1472B53E17C}" dt="2024-01-30T16:01:27.973" v="3462" actId="6549"/>
        <pc:sldMkLst>
          <pc:docMk/>
          <pc:sldMk cId="232499080" sldId="319"/>
        </pc:sldMkLst>
        <pc:spChg chg="del mod">
          <ac:chgData name="TREJO, MIGUEL ANGEL" userId="87c59998-e676-4bdf-a5e3-9aab26e499c3" providerId="ADAL" clId="{184985AD-8C22-4373-929D-D1472B53E17C}" dt="2024-01-30T15:52:55.488" v="3245" actId="22"/>
          <ac:spMkLst>
            <pc:docMk/>
            <pc:sldMk cId="232499080" sldId="319"/>
            <ac:spMk id="5" creationId="{85D9F803-CDBC-C74C-AF1B-2B5937D1C241}"/>
          </ac:spMkLst>
        </pc:spChg>
        <pc:spChg chg="add del">
          <ac:chgData name="TREJO, MIGUEL ANGEL" userId="87c59998-e676-4bdf-a5e3-9aab26e499c3" providerId="ADAL" clId="{184985AD-8C22-4373-929D-D1472B53E17C}" dt="2024-01-30T15:57:25.624" v="3249" actId="22"/>
          <ac:spMkLst>
            <pc:docMk/>
            <pc:sldMk cId="232499080" sldId="319"/>
            <ac:spMk id="7" creationId="{5844BE24-CF38-0DA9-983E-4E0D1ED2750B}"/>
          </ac:spMkLst>
        </pc:spChg>
        <pc:spChg chg="mod">
          <ac:chgData name="TREJO, MIGUEL ANGEL" userId="87c59998-e676-4bdf-a5e3-9aab26e499c3" providerId="ADAL" clId="{184985AD-8C22-4373-929D-D1472B53E17C}" dt="2024-01-30T15:57:57.619" v="3263" actId="27636"/>
          <ac:spMkLst>
            <pc:docMk/>
            <pc:sldMk cId="232499080" sldId="319"/>
            <ac:spMk id="8" creationId="{34C97452-C78A-4701-B8AB-ABFE63D5BEDE}"/>
          </ac:spMkLst>
        </pc:spChg>
        <pc:spChg chg="add mod">
          <ac:chgData name="TREJO, MIGUEL ANGEL" userId="87c59998-e676-4bdf-a5e3-9aab26e499c3" providerId="ADAL" clId="{184985AD-8C22-4373-929D-D1472B53E17C}" dt="2024-01-30T16:01:27.973" v="3462" actId="6549"/>
          <ac:spMkLst>
            <pc:docMk/>
            <pc:sldMk cId="232499080" sldId="319"/>
            <ac:spMk id="9" creationId="{47BC9133-7711-FB8F-86B6-A127840F8CA6}"/>
          </ac:spMkLst>
        </pc:spChg>
        <pc:picChg chg="add mod ord">
          <ac:chgData name="TREJO, MIGUEL ANGEL" userId="87c59998-e676-4bdf-a5e3-9aab26e499c3" providerId="ADAL" clId="{184985AD-8C22-4373-929D-D1472B53E17C}" dt="2024-01-30T15:53:05.814" v="3246" actId="14100"/>
          <ac:picMkLst>
            <pc:docMk/>
            <pc:sldMk cId="232499080" sldId="319"/>
            <ac:picMk id="4" creationId="{F351D191-0882-A557-E9BD-D9F4AF484014}"/>
          </ac:picMkLst>
        </pc:picChg>
      </pc:sldChg>
      <pc:sldChg chg="addSp modSp mod">
        <pc:chgData name="TREJO, MIGUEL ANGEL" userId="87c59998-e676-4bdf-a5e3-9aab26e499c3" providerId="ADAL" clId="{184985AD-8C22-4373-929D-D1472B53E17C}" dt="2024-01-30T17:59:24.710" v="3859" actId="20577"/>
        <pc:sldMkLst>
          <pc:docMk/>
          <pc:sldMk cId="3645034231" sldId="320"/>
        </pc:sldMkLst>
        <pc:spChg chg="mod">
          <ac:chgData name="TREJO, MIGUEL ANGEL" userId="87c59998-e676-4bdf-a5e3-9aab26e499c3" providerId="ADAL" clId="{184985AD-8C22-4373-929D-D1472B53E17C}" dt="2024-01-30T17:59:24.710" v="3859" actId="20577"/>
          <ac:spMkLst>
            <pc:docMk/>
            <pc:sldMk cId="3645034231" sldId="320"/>
            <ac:spMk id="5" creationId="{1B07C49E-AFFC-EC46-8930-E4D428F5F943}"/>
          </ac:spMkLst>
        </pc:spChg>
        <pc:picChg chg="add mod">
          <ac:chgData name="TREJO, MIGUEL ANGEL" userId="87c59998-e676-4bdf-a5e3-9aab26e499c3" providerId="ADAL" clId="{184985AD-8C22-4373-929D-D1472B53E17C}" dt="2024-01-30T17:58:23.838" v="3761" actId="1076"/>
          <ac:picMkLst>
            <pc:docMk/>
            <pc:sldMk cId="3645034231" sldId="320"/>
            <ac:picMk id="3" creationId="{FD31BD99-0FDB-D295-F7F6-711BA9C499CC}"/>
          </ac:picMkLst>
        </pc:picChg>
      </pc:sldChg>
      <pc:sldChg chg="addSp delSp modSp mod modClrScheme chgLayout">
        <pc:chgData name="TREJO, MIGUEL ANGEL" userId="87c59998-e676-4bdf-a5e3-9aab26e499c3" providerId="ADAL" clId="{184985AD-8C22-4373-929D-D1472B53E17C}" dt="2024-01-30T16:10:55.608" v="3574" actId="14100"/>
        <pc:sldMkLst>
          <pc:docMk/>
          <pc:sldMk cId="700132931" sldId="322"/>
        </pc:sldMkLst>
        <pc:spChg chg="mod ord">
          <ac:chgData name="TREJO, MIGUEL ANGEL" userId="87c59998-e676-4bdf-a5e3-9aab26e499c3" providerId="ADAL" clId="{184985AD-8C22-4373-929D-D1472B53E17C}" dt="2024-01-30T16:05:59.137" v="3471" actId="700"/>
          <ac:spMkLst>
            <pc:docMk/>
            <pc:sldMk cId="700132931" sldId="322"/>
            <ac:spMk id="3" creationId="{8C82F32A-22A5-0046-9FAC-5295E4FA5A12}"/>
          </ac:spMkLst>
        </pc:spChg>
        <pc:spChg chg="del mod">
          <ac:chgData name="TREJO, MIGUEL ANGEL" userId="87c59998-e676-4bdf-a5e3-9aab26e499c3" providerId="ADAL" clId="{184985AD-8C22-4373-929D-D1472B53E17C}" dt="2024-01-30T16:04:36.222" v="3465" actId="22"/>
          <ac:spMkLst>
            <pc:docMk/>
            <pc:sldMk cId="700132931" sldId="322"/>
            <ac:spMk id="5" creationId="{85D9F803-CDBC-C74C-AF1B-2B5937D1C241}"/>
          </ac:spMkLst>
        </pc:spChg>
        <pc:spChg chg="add mod ord">
          <ac:chgData name="TREJO, MIGUEL ANGEL" userId="87c59998-e676-4bdf-a5e3-9aab26e499c3" providerId="ADAL" clId="{184985AD-8C22-4373-929D-D1472B53E17C}" dt="2024-01-30T16:08:29.324" v="3493" actId="108"/>
          <ac:spMkLst>
            <pc:docMk/>
            <pc:sldMk cId="700132931" sldId="322"/>
            <ac:spMk id="6" creationId="{F68B6197-09EC-C15A-9300-909259747242}"/>
          </ac:spMkLst>
        </pc:spChg>
        <pc:spChg chg="add del mod ord">
          <ac:chgData name="TREJO, MIGUEL ANGEL" userId="87c59998-e676-4bdf-a5e3-9aab26e499c3" providerId="ADAL" clId="{184985AD-8C22-4373-929D-D1472B53E17C}" dt="2024-01-30T16:06:02.188" v="3473" actId="22"/>
          <ac:spMkLst>
            <pc:docMk/>
            <pc:sldMk cId="700132931" sldId="322"/>
            <ac:spMk id="7" creationId="{7D285674-39A5-73DA-1BE4-2EC50514418E}"/>
          </ac:spMkLst>
        </pc:spChg>
        <pc:spChg chg="mod">
          <ac:chgData name="TREJO, MIGUEL ANGEL" userId="87c59998-e676-4bdf-a5e3-9aab26e499c3" providerId="ADAL" clId="{184985AD-8C22-4373-929D-D1472B53E17C}" dt="2024-01-30T16:07:28.825" v="3485" actId="21"/>
          <ac:spMkLst>
            <pc:docMk/>
            <pc:sldMk cId="700132931" sldId="322"/>
            <ac:spMk id="8" creationId="{9456A072-47A6-4424-9ABE-F398119040DD}"/>
          </ac:spMkLst>
        </pc:spChg>
        <pc:spChg chg="add mod">
          <ac:chgData name="TREJO, MIGUEL ANGEL" userId="87c59998-e676-4bdf-a5e3-9aab26e499c3" providerId="ADAL" clId="{184985AD-8C22-4373-929D-D1472B53E17C}" dt="2024-01-30T16:10:55.608" v="3574" actId="14100"/>
          <ac:spMkLst>
            <pc:docMk/>
            <pc:sldMk cId="700132931" sldId="322"/>
            <ac:spMk id="11" creationId="{6556B343-6FEA-4B43-F984-05543E3DE182}"/>
          </ac:spMkLst>
        </pc:spChg>
        <pc:picChg chg="add del mod ord">
          <ac:chgData name="TREJO, MIGUEL ANGEL" userId="87c59998-e676-4bdf-a5e3-9aab26e499c3" providerId="ADAL" clId="{184985AD-8C22-4373-929D-D1472B53E17C}" dt="2024-01-30T16:05:15.394" v="3470" actId="478"/>
          <ac:picMkLst>
            <pc:docMk/>
            <pc:sldMk cId="700132931" sldId="322"/>
            <ac:picMk id="4" creationId="{910BD64F-84F5-5296-915E-5FC35850C64B}"/>
          </ac:picMkLst>
        </pc:picChg>
        <pc:picChg chg="add mod ord">
          <ac:chgData name="TREJO, MIGUEL ANGEL" userId="87c59998-e676-4bdf-a5e3-9aab26e499c3" providerId="ADAL" clId="{184985AD-8C22-4373-929D-D1472B53E17C}" dt="2024-01-30T16:08:45.937" v="3497" actId="1076"/>
          <ac:picMkLst>
            <pc:docMk/>
            <pc:sldMk cId="700132931" sldId="322"/>
            <ac:picMk id="10" creationId="{503F1D0C-3282-1C42-8172-B661A89B3777}"/>
          </ac:picMkLst>
        </pc:picChg>
      </pc:sldChg>
      <pc:sldChg chg="addSp delSp modSp mod">
        <pc:chgData name="TREJO, MIGUEL ANGEL" userId="87c59998-e676-4bdf-a5e3-9aab26e499c3" providerId="ADAL" clId="{184985AD-8C22-4373-929D-D1472B53E17C}" dt="2024-01-30T16:15:49.961" v="3679" actId="20577"/>
        <pc:sldMkLst>
          <pc:docMk/>
          <pc:sldMk cId="1866160706" sldId="323"/>
        </pc:sldMkLst>
        <pc:spChg chg="del mod">
          <ac:chgData name="TREJO, MIGUEL ANGEL" userId="87c59998-e676-4bdf-a5e3-9aab26e499c3" providerId="ADAL" clId="{184985AD-8C22-4373-929D-D1472B53E17C}" dt="2024-01-30T16:13:29.160" v="3577" actId="22"/>
          <ac:spMkLst>
            <pc:docMk/>
            <pc:sldMk cId="1866160706" sldId="323"/>
            <ac:spMk id="5" creationId="{85D9F803-CDBC-C74C-AF1B-2B5937D1C241}"/>
          </ac:spMkLst>
        </pc:spChg>
        <pc:spChg chg="add mod">
          <ac:chgData name="TREJO, MIGUEL ANGEL" userId="87c59998-e676-4bdf-a5e3-9aab26e499c3" providerId="ADAL" clId="{184985AD-8C22-4373-929D-D1472B53E17C}" dt="2024-01-30T16:15:49.961" v="3679" actId="20577"/>
          <ac:spMkLst>
            <pc:docMk/>
            <pc:sldMk cId="1866160706" sldId="323"/>
            <ac:spMk id="6" creationId="{857B6745-6FE8-D900-DC7A-46C1F35110E3}"/>
          </ac:spMkLst>
        </pc:spChg>
        <pc:spChg chg="mod">
          <ac:chgData name="TREJO, MIGUEL ANGEL" userId="87c59998-e676-4bdf-a5e3-9aab26e499c3" providerId="ADAL" clId="{184985AD-8C22-4373-929D-D1472B53E17C}" dt="2024-01-30T16:13:58.275" v="3580" actId="20577"/>
          <ac:spMkLst>
            <pc:docMk/>
            <pc:sldMk cId="1866160706" sldId="323"/>
            <ac:spMk id="8" creationId="{4EF94599-779E-457E-B57B-6063EBF7A840}"/>
          </ac:spMkLst>
        </pc:spChg>
        <pc:picChg chg="add mod ord">
          <ac:chgData name="TREJO, MIGUEL ANGEL" userId="87c59998-e676-4bdf-a5e3-9aab26e499c3" providerId="ADAL" clId="{184985AD-8C22-4373-929D-D1472B53E17C}" dt="2024-01-30T16:13:37.245" v="3578" actId="14100"/>
          <ac:picMkLst>
            <pc:docMk/>
            <pc:sldMk cId="1866160706" sldId="323"/>
            <ac:picMk id="4" creationId="{69F9550C-C1D4-480F-368A-12CB53D79786}"/>
          </ac:picMkLst>
        </pc:picChg>
      </pc:sldChg>
      <pc:sldChg chg="addSp delSp modSp mod">
        <pc:chgData name="TREJO, MIGUEL ANGEL" userId="87c59998-e676-4bdf-a5e3-9aab26e499c3" providerId="ADAL" clId="{184985AD-8C22-4373-929D-D1472B53E17C}" dt="2024-01-30T16:47:02.634" v="3721" actId="1076"/>
        <pc:sldMkLst>
          <pc:docMk/>
          <pc:sldMk cId="252359608" sldId="324"/>
        </pc:sldMkLst>
        <pc:spChg chg="del mod">
          <ac:chgData name="TREJO, MIGUEL ANGEL" userId="87c59998-e676-4bdf-a5e3-9aab26e499c3" providerId="ADAL" clId="{184985AD-8C22-4373-929D-D1472B53E17C}" dt="2024-01-30T16:19:00.503" v="3682" actId="931"/>
          <ac:spMkLst>
            <pc:docMk/>
            <pc:sldMk cId="252359608" sldId="324"/>
            <ac:spMk id="5" creationId="{85D9F803-CDBC-C74C-AF1B-2B5937D1C241}"/>
          </ac:spMkLst>
        </pc:spChg>
        <pc:spChg chg="add mod">
          <ac:chgData name="TREJO, MIGUEL ANGEL" userId="87c59998-e676-4bdf-a5e3-9aab26e499c3" providerId="ADAL" clId="{184985AD-8C22-4373-929D-D1472B53E17C}" dt="2024-01-30T16:22:02.009" v="3719" actId="120"/>
          <ac:spMkLst>
            <pc:docMk/>
            <pc:sldMk cId="252359608" sldId="324"/>
            <ac:spMk id="8" creationId="{A3FCAE04-8EFE-7E13-9B6A-07DC9F3849DC}"/>
          </ac:spMkLst>
        </pc:spChg>
        <pc:spChg chg="mod">
          <ac:chgData name="TREJO, MIGUEL ANGEL" userId="87c59998-e676-4bdf-a5e3-9aab26e499c3" providerId="ADAL" clId="{184985AD-8C22-4373-929D-D1472B53E17C}" dt="2024-01-30T16:20:53.805" v="3698"/>
          <ac:spMkLst>
            <pc:docMk/>
            <pc:sldMk cId="252359608" sldId="324"/>
            <ac:spMk id="12" creationId="{4D271BF5-BAA1-4CEB-A575-76A097FABBBA}"/>
          </ac:spMkLst>
        </pc:spChg>
        <pc:picChg chg="add mod">
          <ac:chgData name="TREJO, MIGUEL ANGEL" userId="87c59998-e676-4bdf-a5e3-9aab26e499c3" providerId="ADAL" clId="{184985AD-8C22-4373-929D-D1472B53E17C}" dt="2024-01-30T16:47:02.634" v="3721" actId="1076"/>
          <ac:picMkLst>
            <pc:docMk/>
            <pc:sldMk cId="252359608" sldId="324"/>
            <ac:picMk id="4" creationId="{A3506CA0-3686-C68E-570F-6E613C4E3908}"/>
          </ac:picMkLst>
        </pc:picChg>
        <pc:picChg chg="add mod">
          <ac:chgData name="TREJO, MIGUEL ANGEL" userId="87c59998-e676-4bdf-a5e3-9aab26e499c3" providerId="ADAL" clId="{184985AD-8C22-4373-929D-D1472B53E17C}" dt="2024-01-30T16:47:00.869" v="3720" actId="1076"/>
          <ac:picMkLst>
            <pc:docMk/>
            <pc:sldMk cId="252359608" sldId="324"/>
            <ac:picMk id="7" creationId="{1BA31BBE-3CEB-D34A-2255-D8AED1C5C423}"/>
          </ac:picMkLst>
        </pc:picChg>
      </pc:sldChg>
      <pc:sldChg chg="modSp mod">
        <pc:chgData name="TREJO, MIGUEL ANGEL" userId="87c59998-e676-4bdf-a5e3-9aab26e499c3" providerId="ADAL" clId="{184985AD-8C22-4373-929D-D1472B53E17C}" dt="2024-01-24T16:04:28.569" v="48" actId="20577"/>
        <pc:sldMkLst>
          <pc:docMk/>
          <pc:sldMk cId="1277611629" sldId="327"/>
        </pc:sldMkLst>
        <pc:spChg chg="mod">
          <ac:chgData name="TREJO, MIGUEL ANGEL" userId="87c59998-e676-4bdf-a5e3-9aab26e499c3" providerId="ADAL" clId="{184985AD-8C22-4373-929D-D1472B53E17C}" dt="2024-01-24T16:04:28.569" v="48" actId="20577"/>
          <ac:spMkLst>
            <pc:docMk/>
            <pc:sldMk cId="1277611629" sldId="327"/>
            <ac:spMk id="6" creationId="{2C36AF9D-A911-994B-90EA-013D4CDA5604}"/>
          </ac:spMkLst>
        </pc:spChg>
      </pc:sldChg>
      <pc:sldChg chg="addSp delSp modSp mod modClrScheme chgLayout">
        <pc:chgData name="TREJO, MIGUEL ANGEL" userId="87c59998-e676-4bdf-a5e3-9aab26e499c3" providerId="ADAL" clId="{184985AD-8C22-4373-929D-D1472B53E17C}" dt="2024-01-24T18:45:54.432" v="237" actId="2711"/>
        <pc:sldMkLst>
          <pc:docMk/>
          <pc:sldMk cId="1980221439" sldId="331"/>
        </pc:sldMkLst>
        <pc:spChg chg="add mod ord">
          <ac:chgData name="TREJO, MIGUEL ANGEL" userId="87c59998-e676-4bdf-a5e3-9aab26e499c3" providerId="ADAL" clId="{184985AD-8C22-4373-929D-D1472B53E17C}" dt="2024-01-24T18:14:01.463" v="54"/>
          <ac:spMkLst>
            <pc:docMk/>
            <pc:sldMk cId="1980221439" sldId="331"/>
            <ac:spMk id="2" creationId="{0CC37647-9CD0-6A83-761F-4337FDC46C4C}"/>
          </ac:spMkLst>
        </pc:spChg>
        <pc:spChg chg="add mod ord">
          <ac:chgData name="TREJO, MIGUEL ANGEL" userId="87c59998-e676-4bdf-a5e3-9aab26e499c3" providerId="ADAL" clId="{184985AD-8C22-4373-929D-D1472B53E17C}" dt="2024-01-24T18:45:54.432" v="237" actId="2711"/>
          <ac:spMkLst>
            <pc:docMk/>
            <pc:sldMk cId="1980221439" sldId="331"/>
            <ac:spMk id="3" creationId="{E9A2B0CC-90C0-2128-51FD-881E67E2D229}"/>
          </ac:spMkLst>
        </pc:spChg>
        <pc:spChg chg="mod ord">
          <ac:chgData name="TREJO, MIGUEL ANGEL" userId="87c59998-e676-4bdf-a5e3-9aab26e499c3" providerId="ADAL" clId="{184985AD-8C22-4373-929D-D1472B53E17C}" dt="2024-01-24T18:13:39.201" v="49" actId="700"/>
          <ac:spMkLst>
            <pc:docMk/>
            <pc:sldMk cId="1980221439" sldId="331"/>
            <ac:spMk id="4" creationId="{E2403FD9-22AB-4833-9FE0-E1E67C96862D}"/>
          </ac:spMkLst>
        </pc:spChg>
        <pc:spChg chg="del">
          <ac:chgData name="TREJO, MIGUEL ANGEL" userId="87c59998-e676-4bdf-a5e3-9aab26e499c3" providerId="ADAL" clId="{184985AD-8C22-4373-929D-D1472B53E17C}" dt="2024-01-24T18:14:22.790" v="56" actId="478"/>
          <ac:spMkLst>
            <pc:docMk/>
            <pc:sldMk cId="1980221439" sldId="331"/>
            <ac:spMk id="10" creationId="{79EF1473-3ADD-43F1-A495-57AAB7FD902F}"/>
          </ac:spMkLst>
        </pc:spChg>
        <pc:spChg chg="mod">
          <ac:chgData name="TREJO, MIGUEL ANGEL" userId="87c59998-e676-4bdf-a5e3-9aab26e499c3" providerId="ADAL" clId="{184985AD-8C22-4373-929D-D1472B53E17C}" dt="2024-01-24T18:13:59.059" v="53" actId="27636"/>
          <ac:spMkLst>
            <pc:docMk/>
            <pc:sldMk cId="1980221439" sldId="331"/>
            <ac:spMk id="19" creationId="{6CA66F18-AF00-434A-AB3C-61097BEAE5FA}"/>
          </ac:spMkLst>
        </pc:spChg>
      </pc:sldChg>
      <pc:sldChg chg="addSp delSp modSp mod modClrScheme chgLayout">
        <pc:chgData name="TREJO, MIGUEL ANGEL" userId="87c59998-e676-4bdf-a5e3-9aab26e499c3" providerId="ADAL" clId="{184985AD-8C22-4373-929D-D1472B53E17C}" dt="2024-01-24T18:45:22.238" v="236" actId="2711"/>
        <pc:sldMkLst>
          <pc:docMk/>
          <pc:sldMk cId="2560061391" sldId="332"/>
        </pc:sldMkLst>
        <pc:spChg chg="add mod ord">
          <ac:chgData name="TREJO, MIGUEL ANGEL" userId="87c59998-e676-4bdf-a5e3-9aab26e499c3" providerId="ADAL" clId="{184985AD-8C22-4373-929D-D1472B53E17C}" dt="2024-01-24T18:42:17.187" v="203"/>
          <ac:spMkLst>
            <pc:docMk/>
            <pc:sldMk cId="2560061391" sldId="332"/>
            <ac:spMk id="2" creationId="{020486D4-CABB-E247-DD80-8682A8A7268E}"/>
          </ac:spMkLst>
        </pc:spChg>
        <pc:spChg chg="add mod ord">
          <ac:chgData name="TREJO, MIGUEL ANGEL" userId="87c59998-e676-4bdf-a5e3-9aab26e499c3" providerId="ADAL" clId="{184985AD-8C22-4373-929D-D1472B53E17C}" dt="2024-01-24T18:45:22.238" v="236" actId="2711"/>
          <ac:spMkLst>
            <pc:docMk/>
            <pc:sldMk cId="2560061391" sldId="332"/>
            <ac:spMk id="3" creationId="{DD737ED3-817D-EF99-DCEE-43A9E069164F}"/>
          </ac:spMkLst>
        </pc:spChg>
        <pc:spChg chg="mod ord">
          <ac:chgData name="TREJO, MIGUEL ANGEL" userId="87c59998-e676-4bdf-a5e3-9aab26e499c3" providerId="ADAL" clId="{184985AD-8C22-4373-929D-D1472B53E17C}" dt="2024-01-24T18:42:02.076" v="199" actId="700"/>
          <ac:spMkLst>
            <pc:docMk/>
            <pc:sldMk cId="2560061391" sldId="332"/>
            <ac:spMk id="4" creationId="{E2403FD9-22AB-4833-9FE0-E1E67C96862D}"/>
          </ac:spMkLst>
        </pc:spChg>
        <pc:spChg chg="del mod">
          <ac:chgData name="TREJO, MIGUEL ANGEL" userId="87c59998-e676-4bdf-a5e3-9aab26e499c3" providerId="ADAL" clId="{184985AD-8C22-4373-929D-D1472B53E17C}" dt="2024-01-24T18:41:51.639" v="198" actId="478"/>
          <ac:spMkLst>
            <pc:docMk/>
            <pc:sldMk cId="2560061391" sldId="332"/>
            <ac:spMk id="5" creationId="{8E999A1B-8752-489F-A63B-EA2F60186B52}"/>
          </ac:spMkLst>
        </pc:spChg>
        <pc:spChg chg="mod">
          <ac:chgData name="TREJO, MIGUEL ANGEL" userId="87c59998-e676-4bdf-a5e3-9aab26e499c3" providerId="ADAL" clId="{184985AD-8C22-4373-929D-D1472B53E17C}" dt="2024-01-24T18:42:14.778" v="202" actId="27636"/>
          <ac:spMkLst>
            <pc:docMk/>
            <pc:sldMk cId="2560061391" sldId="332"/>
            <ac:spMk id="19" creationId="{6CA66F18-AF00-434A-AB3C-61097BEAE5FA}"/>
          </ac:spMkLst>
        </pc:sp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ike-trejo/Applied-Data-Science-Capstone/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ike-trejo/Applied-Data-Science-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ke-trejo/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ke-trejo/Applied-Data-Science-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ke-trejo/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ke-trejo/Applied-Data-Science-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ike-trejo/Applied-Data-Science-Capstone/blob/main/jupyter-labs-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Miguel Angel Trejo</a:t>
            </a:r>
          </a:p>
          <a:p>
            <a:r>
              <a:rPr lang="en-US" dirty="0">
                <a:solidFill>
                  <a:schemeClr val="bg2"/>
                </a:solidFill>
                <a:latin typeface="Abadi" panose="020B0604020104020204" pitchFamily="34" charset="0"/>
                <a:ea typeface="SF Pro" pitchFamily="2" charset="0"/>
                <a:cs typeface="SF Pro" pitchFamily="2" charset="0"/>
              </a:rPr>
              <a:t>January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25BD-5BCA-4C50-D95C-54539F4D87C5}"/>
              </a:ext>
            </a:extLst>
          </p:cNvPr>
          <p:cNvSpPr>
            <a:spLocks noGrp="1"/>
          </p:cNvSpPr>
          <p:nvPr>
            <p:ph type="title"/>
          </p:nvPr>
        </p:nvSpPr>
        <p:spPr/>
        <p:txBody>
          <a:bodyPr/>
          <a:lstStyle/>
          <a:p>
            <a:r>
              <a:rPr lang="en-US" dirty="0">
                <a:solidFill>
                  <a:srgbClr val="0B49CB"/>
                </a:solidFill>
                <a:latin typeface="Abadi"/>
              </a:rPr>
              <a:t>Data Wrangling</a:t>
            </a:r>
            <a:endParaRPr lang="en-US" dirty="0"/>
          </a:p>
        </p:txBody>
      </p:sp>
      <p:sp>
        <p:nvSpPr>
          <p:cNvPr id="3" name="Content Placeholder 2">
            <a:extLst>
              <a:ext uri="{FF2B5EF4-FFF2-40B4-BE49-F238E27FC236}">
                <a16:creationId xmlns:a16="http://schemas.microsoft.com/office/drawing/2014/main" id="{7C0D9E58-FFCD-8021-7B88-160977DA2A7D}"/>
              </a:ext>
            </a:extLst>
          </p:cNvPr>
          <p:cNvSpPr>
            <a:spLocks noGrp="1"/>
          </p:cNvSpPr>
          <p:nvPr>
            <p:ph sz="half" idx="1"/>
          </p:nvPr>
        </p:nvSpPr>
        <p:spPr>
          <a:xfrm>
            <a:off x="838200" y="1825624"/>
            <a:ext cx="5181600" cy="4493725"/>
          </a:xfrm>
        </p:spPr>
        <p:txBody>
          <a:bodyPr/>
          <a:lstStyle/>
          <a:p>
            <a:pPr marL="0" indent="0" algn="just">
              <a:buNone/>
            </a:pPr>
            <a:r>
              <a:rPr lang="en-US" sz="1800" dirty="0">
                <a:latin typeface="Abadi" panose="020B0604020104020204" pitchFamily="34" charset="0"/>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p>
          <a:p>
            <a:pPr marL="0" indent="0" algn="just">
              <a:buNone/>
            </a:pPr>
            <a:endParaRPr lang="en-US" sz="1800" dirty="0">
              <a:latin typeface="Abadi" panose="020B0604020104020204" pitchFamily="34" charset="0"/>
            </a:endParaRPr>
          </a:p>
          <a:p>
            <a:pPr marL="0" indent="0" algn="just">
              <a:buNone/>
            </a:pPr>
            <a:r>
              <a:rPr lang="en-US" sz="1800" dirty="0">
                <a:latin typeface="Abadi" panose="020B0604020104020204" pitchFamily="34" charset="0"/>
                <a:hlinkClick r:id="rId3"/>
              </a:rPr>
              <a:t>GitHub link</a:t>
            </a:r>
            <a:endParaRPr lang="en-US" sz="1800" dirty="0">
              <a:latin typeface="Abadi" panose="020B0604020104020204" pitchFamily="34" charset="0"/>
            </a:endParaRPr>
          </a:p>
        </p:txBody>
      </p:sp>
      <p:pic>
        <p:nvPicPr>
          <p:cNvPr id="7" name="Content Placeholder 6" descr="A diagram of a landing launch&#10;&#10;Description automatically generated with medium confidence">
            <a:extLst>
              <a:ext uri="{FF2B5EF4-FFF2-40B4-BE49-F238E27FC236}">
                <a16:creationId xmlns:a16="http://schemas.microsoft.com/office/drawing/2014/main" id="{F30E2CF3-D308-B630-1EFB-39AAAA04EF77}"/>
              </a:ext>
            </a:extLst>
          </p:cNvPr>
          <p:cNvPicPr>
            <a:picLocks noGrp="1" noChangeAspect="1"/>
          </p:cNvPicPr>
          <p:nvPr>
            <p:ph sz="half" idx="2"/>
          </p:nvPr>
        </p:nvPicPr>
        <p:blipFill>
          <a:blip r:embed="rId4"/>
          <a:stretch>
            <a:fillRect/>
          </a:stretch>
        </p:blipFill>
        <p:spPr>
          <a:xfrm>
            <a:off x="7271657" y="1316877"/>
            <a:ext cx="2982686" cy="5368834"/>
          </a:xfrm>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3744"/>
            <a:ext cx="9745589" cy="4675606"/>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Flight number vs Payload Mass.</a:t>
            </a:r>
          </a:p>
          <a:p>
            <a:pPr>
              <a:lnSpc>
                <a:spcPct val="100000"/>
              </a:lnSpc>
              <a:spcBef>
                <a:spcPts val="1400"/>
              </a:spcBef>
            </a:pPr>
            <a:r>
              <a:rPr lang="en-US" sz="1800" dirty="0">
                <a:solidFill>
                  <a:schemeClr val="accent3">
                    <a:lumMod val="25000"/>
                  </a:schemeClr>
                </a:solidFill>
                <a:latin typeface="Abadi"/>
              </a:rPr>
              <a:t>Flight number vs Launch Site.</a:t>
            </a:r>
          </a:p>
          <a:p>
            <a:pPr>
              <a:lnSpc>
                <a:spcPct val="100000"/>
              </a:lnSpc>
              <a:spcBef>
                <a:spcPts val="1400"/>
              </a:spcBef>
            </a:pPr>
            <a:r>
              <a:rPr lang="en-US" sz="1800" dirty="0">
                <a:solidFill>
                  <a:schemeClr val="accent3">
                    <a:lumMod val="25000"/>
                  </a:schemeClr>
                </a:solidFill>
                <a:latin typeface="Abadi"/>
              </a:rPr>
              <a:t>Payload Mass vs Launch Site.</a:t>
            </a:r>
          </a:p>
          <a:p>
            <a:pPr>
              <a:lnSpc>
                <a:spcPct val="100000"/>
              </a:lnSpc>
              <a:spcBef>
                <a:spcPts val="1400"/>
              </a:spcBef>
            </a:pPr>
            <a:r>
              <a:rPr lang="en-US" sz="1800" dirty="0">
                <a:solidFill>
                  <a:schemeClr val="accent3">
                    <a:lumMod val="25000"/>
                  </a:schemeClr>
                </a:solidFill>
                <a:latin typeface="Abadi"/>
              </a:rPr>
              <a:t>Orbit Type vs Success rate.</a:t>
            </a:r>
          </a:p>
          <a:p>
            <a:pPr>
              <a:lnSpc>
                <a:spcPct val="100000"/>
              </a:lnSpc>
              <a:spcBef>
                <a:spcPts val="1400"/>
              </a:spcBef>
            </a:pPr>
            <a:r>
              <a:rPr lang="en-US" sz="1800" dirty="0">
                <a:solidFill>
                  <a:schemeClr val="accent3">
                    <a:lumMod val="25000"/>
                  </a:schemeClr>
                </a:solidFill>
                <a:latin typeface="Abadi"/>
              </a:rPr>
              <a:t>Flight number vs Orbit Type.</a:t>
            </a:r>
          </a:p>
          <a:p>
            <a:pPr>
              <a:lnSpc>
                <a:spcPct val="100000"/>
              </a:lnSpc>
              <a:spcBef>
                <a:spcPts val="1400"/>
              </a:spcBef>
            </a:pPr>
            <a:r>
              <a:rPr lang="en-US" sz="1800" dirty="0">
                <a:solidFill>
                  <a:schemeClr val="accent3">
                    <a:lumMod val="25000"/>
                  </a:schemeClr>
                </a:solidFill>
                <a:latin typeface="Abadi"/>
              </a:rPr>
              <a:t>Payload Mass vs Orbit Type and Success Rate Yearly Trend.</a:t>
            </a:r>
          </a:p>
          <a:p>
            <a:pPr marL="0" indent="0" algn="just">
              <a:lnSpc>
                <a:spcPct val="100000"/>
              </a:lnSpc>
              <a:spcBef>
                <a:spcPts val="1400"/>
              </a:spcBef>
              <a:buNone/>
            </a:pPr>
            <a:r>
              <a:rPr lang="en-US" sz="1800" dirty="0">
                <a:solidFill>
                  <a:schemeClr val="accent3">
                    <a:lumMod val="25000"/>
                  </a:schemeClr>
                </a:solidFill>
                <a:latin typeface="Abadi"/>
              </a:rPr>
              <a:t>Scatter plots show the relationship between variables. If a relationship exists, they could be used in machine learning model. Bar charts show comparisons among discrete categories. The goal is to show the relationship between the specific categories being compared and a measured value. Line charts show trends in data over time (time series).</a:t>
            </a:r>
          </a:p>
          <a:p>
            <a:pPr marL="0" indent="0" algn="just">
              <a:lnSpc>
                <a:spcPct val="100000"/>
              </a:lnSpc>
              <a:spcBef>
                <a:spcPts val="1400"/>
              </a:spcBef>
              <a:buNone/>
            </a:pPr>
            <a:r>
              <a:rPr lang="en-US" sz="1800" dirty="0">
                <a:solidFill>
                  <a:schemeClr val="accent3">
                    <a:lumMod val="25000"/>
                  </a:schemeClr>
                </a:solidFill>
                <a:latin typeface="Abadi"/>
                <a:hlinkClick r:id="rId3"/>
              </a:rPr>
              <a:t>GitHub link.</a:t>
            </a:r>
            <a:endParaRPr lang="en-US" sz="18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7800"/>
            <a:ext cx="10515600" cy="518160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SQL queries performed.</a:t>
            </a:r>
          </a:p>
          <a:p>
            <a:pPr>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a:lnSpc>
                <a:spcPct val="100000"/>
              </a:lnSpc>
              <a:spcBef>
                <a:spcPts val="1400"/>
              </a:spcBef>
            </a:pPr>
            <a:r>
              <a:rPr lang="en-US" sz="1400" dirty="0">
                <a:solidFill>
                  <a:schemeClr val="accent3">
                    <a:lumMod val="25000"/>
                  </a:schemeClr>
                </a:solidFill>
                <a:latin typeface="Abadi" panose="020B0604020104020204" pitchFamily="34" charset="0"/>
              </a:rPr>
              <a:t>List the total number of successful and failure mission outcomes.</a:t>
            </a:r>
          </a:p>
          <a:p>
            <a:pPr>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p>
          <a:p>
            <a:pPr marL="0" indent="0">
              <a:buNone/>
            </a:pPr>
            <a:r>
              <a:rPr lang="en-US" sz="1600" dirty="0">
                <a:hlinkClick r:id="rId3"/>
              </a:rPr>
              <a:t>GitHub link</a:t>
            </a:r>
            <a:endParaRPr lang="en-US" sz="16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11085"/>
            <a:ext cx="10515600" cy="4816125"/>
          </a:xfrm>
          <a:prstGeom prst="rect">
            <a:avLst/>
          </a:prstGeom>
        </p:spPr>
        <p:txBody>
          <a:bodyPr>
            <a:normAutofit lnSpcReduction="10000"/>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Marker with circle, pop up label and text label of NASA Johnson Space Center using its latitude and longitude coordinates as a start location.</a:t>
            </a:r>
          </a:p>
          <a:p>
            <a:pPr algn="just">
              <a:lnSpc>
                <a:spcPct val="100000"/>
              </a:lnSpc>
              <a:spcBef>
                <a:spcPts val="1400"/>
              </a:spcBef>
            </a:pPr>
            <a:r>
              <a:rPr lang="en-US" sz="1800" dirty="0">
                <a:solidFill>
                  <a:schemeClr val="accent3">
                    <a:lumMod val="25000"/>
                  </a:schemeClr>
                </a:solidFill>
                <a:latin typeface="Abadi" panose="020B0604020104020204" pitchFamily="34" charset="0"/>
              </a:rPr>
              <a:t>Marker with circle, pop up label and text label of all launch sites using their latitude and longitude coordinates to show their geographical location and proximity to Equator and coasts.</a:t>
            </a:r>
          </a:p>
          <a:p>
            <a:pPr marL="0" indent="0" algn="just">
              <a:lnSpc>
                <a:spcPct val="100000"/>
              </a:lnSpc>
              <a:spcBef>
                <a:spcPts val="1400"/>
              </a:spcBef>
              <a:buNone/>
            </a:pPr>
            <a:r>
              <a:rPr lang="en-US" sz="1800" b="1" dirty="0">
                <a:solidFill>
                  <a:schemeClr val="accent3">
                    <a:lumMod val="25000"/>
                  </a:schemeClr>
                </a:solidFill>
                <a:latin typeface="Abadi" panose="020B0604020104020204" pitchFamily="34" charset="0"/>
              </a:rPr>
              <a:t>Colored Markers of the launch outcomes for each Launch Site:</a:t>
            </a:r>
          </a:p>
          <a:p>
            <a:pPr algn="just">
              <a:lnSpc>
                <a:spcPct val="100000"/>
              </a:lnSpc>
              <a:spcBef>
                <a:spcPts val="1400"/>
              </a:spcBef>
            </a:pPr>
            <a:r>
              <a:rPr lang="en-US" sz="1800" dirty="0">
                <a:solidFill>
                  <a:schemeClr val="accent3">
                    <a:lumMod val="25000"/>
                  </a:schemeClr>
                </a:solidFill>
                <a:latin typeface="Abadi" panose="020B0604020104020204" pitchFamily="34" charset="0"/>
              </a:rPr>
              <a:t>Added colored Markers of success (Green) and failed (Red) launches using Marker Cluster to identify which launch sites have relatively high success rates.</a:t>
            </a:r>
          </a:p>
          <a:p>
            <a:pPr marL="0" indent="0" algn="just">
              <a:lnSpc>
                <a:spcPct val="100000"/>
              </a:lnSpc>
              <a:spcBef>
                <a:spcPts val="1400"/>
              </a:spcBef>
              <a:buNone/>
            </a:pPr>
            <a:r>
              <a:rPr lang="en-US" sz="1800" dirty="0">
                <a:solidFill>
                  <a:schemeClr val="accent3">
                    <a:lumMod val="25000"/>
                  </a:schemeClr>
                </a:solidFill>
                <a:latin typeface="Abadi" panose="020B0604020104020204" pitchFamily="34" charset="0"/>
              </a:rPr>
              <a:t>Added colored Markers of success (Green) and failed (Red) launches using Marker Cluster to</a:t>
            </a:r>
          </a:p>
          <a:p>
            <a:pPr marL="0" indent="0" algn="just">
              <a:lnSpc>
                <a:spcPct val="100000"/>
              </a:lnSpc>
              <a:spcBef>
                <a:spcPts val="1400"/>
              </a:spcBef>
              <a:buNone/>
            </a:pPr>
            <a:r>
              <a:rPr lang="en-US" sz="1800" b="1" dirty="0">
                <a:solidFill>
                  <a:schemeClr val="accent3">
                    <a:lumMod val="25000"/>
                  </a:schemeClr>
                </a:solidFill>
                <a:latin typeface="Abadi" panose="020B0604020104020204" pitchFamily="34" charset="0"/>
              </a:rPr>
              <a:t>Identify which launch sites have relatively high success rates.</a:t>
            </a:r>
          </a:p>
          <a:p>
            <a:pPr algn="just">
              <a:lnSpc>
                <a:spcPct val="100000"/>
              </a:lnSpc>
              <a:spcBef>
                <a:spcPts val="1400"/>
              </a:spcBef>
            </a:pPr>
            <a:r>
              <a:rPr lang="en-US" sz="1800" dirty="0">
                <a:solidFill>
                  <a:schemeClr val="accent3">
                    <a:lumMod val="25000"/>
                  </a:schemeClr>
                </a:solidFill>
                <a:latin typeface="Abadi" panose="020B0604020104020204" pitchFamily="34" charset="0"/>
              </a:rPr>
              <a:t>Added colored Lines to show distances between the Launch Site KSC LC-39A (as an example) and its proximities like Railway, Highway, Coastline and Closest City.</a:t>
            </a:r>
          </a:p>
          <a:p>
            <a:pPr marL="0" indent="0">
              <a:buNone/>
            </a:pPr>
            <a:endParaRPr lang="en-US" sz="1800" dirty="0"/>
          </a:p>
          <a:p>
            <a:pPr marL="0" indent="0">
              <a:buNone/>
            </a:pPr>
            <a:r>
              <a:rPr lang="en-US" sz="1800" dirty="0">
                <a:hlinkClick r:id="rId3"/>
              </a:rPr>
              <a:t>GitHub Link.</a:t>
            </a:r>
            <a:endParaRPr lang="en-US" sz="1800" dirty="0"/>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89314"/>
            <a:ext cx="9745589" cy="4587649"/>
          </a:xfrm>
          <a:prstGeom prst="rect">
            <a:avLst/>
          </a:prstGeom>
        </p:spPr>
        <p:txBody>
          <a:bodyPr vert="horz" lIns="91440" tIns="45720" rIns="91440" bIns="45720" rtlCol="0" anchor="t">
            <a:normAutofit/>
          </a:bodyPr>
          <a:lstStyle/>
          <a:p>
            <a:pPr marL="0" indent="0">
              <a:buNone/>
            </a:pPr>
            <a:r>
              <a:rPr lang="en-US" sz="2000" b="1" dirty="0">
                <a:latin typeface="Abadi" panose="020B0604020104020204" pitchFamily="34" charset="0"/>
              </a:rPr>
              <a:t>Launch Sites Dropdown List:</a:t>
            </a:r>
          </a:p>
          <a:p>
            <a:r>
              <a:rPr lang="en-US" sz="1800" dirty="0">
                <a:latin typeface="Abadi" panose="020B0604020104020204" pitchFamily="34" charset="0"/>
              </a:rPr>
              <a:t>Added a dropdown list to enable Launch Site selection using </a:t>
            </a:r>
            <a:r>
              <a:rPr lang="en-US" sz="1800" dirty="0" err="1">
                <a:latin typeface="Abadi" panose="020B0604020104020204" pitchFamily="34" charset="0"/>
              </a:rPr>
              <a:t>dcc.Dropdown</a:t>
            </a:r>
            <a:r>
              <a:rPr lang="en-US" sz="1800" dirty="0">
                <a:latin typeface="Abadi" panose="020B0604020104020204" pitchFamily="34" charset="0"/>
              </a:rPr>
              <a:t> from </a:t>
            </a:r>
            <a:r>
              <a:rPr lang="en-US" sz="1800" dirty="0" err="1">
                <a:latin typeface="Abadi" panose="020B0604020104020204" pitchFamily="34" charset="0"/>
              </a:rPr>
              <a:t>plotly</a:t>
            </a:r>
            <a:r>
              <a:rPr lang="en-US" sz="1800" dirty="0">
                <a:latin typeface="Abadi" panose="020B0604020104020204" pitchFamily="34" charset="0"/>
              </a:rPr>
              <a:t> library.</a:t>
            </a:r>
          </a:p>
          <a:p>
            <a:pPr marL="0" indent="0">
              <a:buNone/>
            </a:pPr>
            <a:r>
              <a:rPr lang="en-US" sz="2000" b="1" dirty="0">
                <a:latin typeface="Abadi" panose="020B0604020104020204" pitchFamily="34" charset="0"/>
              </a:rPr>
              <a:t>Pie Chart showing Success Launches (All Sites/Certain Site):</a:t>
            </a:r>
          </a:p>
          <a:p>
            <a:pPr algn="just"/>
            <a:r>
              <a:rPr lang="en-US" sz="1800" dirty="0">
                <a:latin typeface="Abadi" panose="020B0604020104020204" pitchFamily="34" charset="0"/>
              </a:rPr>
              <a:t>Added a pie chart to show the total successful launches count for all sites and the Success vs. Failed counts for the site, if a specific Launch Site was selected.</a:t>
            </a:r>
          </a:p>
          <a:p>
            <a:pPr marL="0" indent="0" algn="just">
              <a:buNone/>
            </a:pPr>
            <a:r>
              <a:rPr lang="en-US" sz="2000" b="1" dirty="0">
                <a:latin typeface="Abadi" panose="020B0604020104020204" pitchFamily="34" charset="0"/>
              </a:rPr>
              <a:t>Slider of Payload Mass Range:</a:t>
            </a:r>
          </a:p>
          <a:p>
            <a:pPr algn="just"/>
            <a:r>
              <a:rPr lang="en-US" sz="1800" dirty="0">
                <a:latin typeface="Abadi" panose="020B0604020104020204" pitchFamily="34" charset="0"/>
              </a:rPr>
              <a:t>Added a slider to select Payload range using </a:t>
            </a:r>
            <a:r>
              <a:rPr lang="en-US" sz="1800" dirty="0" err="1">
                <a:latin typeface="Abadi" panose="020B0604020104020204" pitchFamily="34" charset="0"/>
              </a:rPr>
              <a:t>dcc.Slider</a:t>
            </a:r>
            <a:r>
              <a:rPr lang="en-US" sz="1800" dirty="0">
                <a:latin typeface="Abadi" panose="020B0604020104020204" pitchFamily="34" charset="0"/>
              </a:rPr>
              <a:t> from </a:t>
            </a:r>
            <a:r>
              <a:rPr lang="en-US" sz="1800" dirty="0" err="1">
                <a:latin typeface="Abadi" panose="020B0604020104020204" pitchFamily="34" charset="0"/>
              </a:rPr>
              <a:t>plotly</a:t>
            </a:r>
            <a:r>
              <a:rPr lang="en-US" sz="1800" dirty="0">
                <a:latin typeface="Abadi" panose="020B0604020104020204" pitchFamily="34" charset="0"/>
              </a:rPr>
              <a:t> library.</a:t>
            </a:r>
          </a:p>
          <a:p>
            <a:pPr marL="0" indent="0" algn="just">
              <a:buNone/>
            </a:pPr>
            <a:r>
              <a:rPr lang="en-US" sz="2000" b="1" dirty="0">
                <a:latin typeface="Abadi" panose="020B0604020104020204" pitchFamily="34" charset="0"/>
              </a:rPr>
              <a:t>Scatter Chart of Payload Mass vs. Success Rate for the different Booster Versions:</a:t>
            </a:r>
          </a:p>
          <a:p>
            <a:pPr algn="just"/>
            <a:r>
              <a:rPr lang="en-US" sz="1800" dirty="0">
                <a:latin typeface="Abadi" panose="020B0604020104020204" pitchFamily="34" charset="0"/>
              </a:rPr>
              <a:t>Added a scatter chart to show the correlation between Payload and Launch Success.</a:t>
            </a:r>
          </a:p>
          <a:p>
            <a:pPr marL="0" indent="0" algn="just">
              <a:buNone/>
            </a:pPr>
            <a:r>
              <a:rPr lang="en-US" sz="1800" dirty="0">
                <a:latin typeface="Abadi" panose="020B0604020104020204" pitchFamily="34" charset="0"/>
              </a:rPr>
              <a:t>Graphs was created using </a:t>
            </a:r>
            <a:r>
              <a:rPr lang="en-US" sz="1800" dirty="0" err="1">
                <a:latin typeface="Abadi" panose="020B0604020104020204" pitchFamily="34" charset="0"/>
              </a:rPr>
              <a:t>plotly.express</a:t>
            </a:r>
            <a:r>
              <a:rPr lang="en-US" sz="1800" dirty="0">
                <a:latin typeface="Abadi" panose="020B0604020104020204" pitchFamily="34" charset="0"/>
              </a:rPr>
              <a:t> library.</a:t>
            </a:r>
          </a:p>
          <a:p>
            <a:pPr marL="0" indent="0" algn="just">
              <a:buNone/>
            </a:pPr>
            <a:endParaRPr lang="en-US" sz="1800" dirty="0">
              <a:latin typeface="Abadi" panose="020B0604020104020204" pitchFamily="34" charset="0"/>
            </a:endParaRPr>
          </a:p>
          <a:p>
            <a:pPr marL="0" indent="0" algn="just">
              <a:buNone/>
            </a:pPr>
            <a:r>
              <a:rPr lang="en-US" sz="1800" dirty="0">
                <a:latin typeface="Abadi" panose="020B0604020104020204" pitchFamily="34" charset="0"/>
                <a:hlinkClick r:id="rId3"/>
              </a:rPr>
              <a:t>GitHub Link.</a:t>
            </a:r>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pic>
        <p:nvPicPr>
          <p:cNvPr id="6" name="Content Placeholder 5" descr="A diagram of a data analysis process&#10;&#10;Description automatically generated with medium confidence">
            <a:extLst>
              <a:ext uri="{FF2B5EF4-FFF2-40B4-BE49-F238E27FC236}">
                <a16:creationId xmlns:a16="http://schemas.microsoft.com/office/drawing/2014/main" id="{2D035112-3BE6-3491-0CE5-3B97C8884F18}"/>
              </a:ext>
            </a:extLst>
          </p:cNvPr>
          <p:cNvPicPr>
            <a:picLocks noGrp="1" noChangeAspect="1"/>
          </p:cNvPicPr>
          <p:nvPr>
            <p:ph idx="4294967295"/>
          </p:nvPr>
        </p:nvPicPr>
        <p:blipFill>
          <a:blip r:embed="rId3"/>
          <a:stretch>
            <a:fillRect/>
          </a:stretch>
        </p:blipFill>
        <p:spPr>
          <a:xfrm>
            <a:off x="769938" y="2096097"/>
            <a:ext cx="9745662" cy="3810394"/>
          </a:xfrm>
          <a:prstGeom prst="rect">
            <a:avLst/>
          </a:prstGeom>
        </p:spPr>
      </p:pic>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DAF42-86E6-B22C-8FCD-AE831C98398A}"/>
              </a:ext>
            </a:extLst>
          </p:cNvPr>
          <p:cNvSpPr>
            <a:spLocks noGrp="1"/>
          </p:cNvSpPr>
          <p:nvPr>
            <p:ph type="title"/>
          </p:nvPr>
        </p:nvSpPr>
        <p:spPr/>
        <p:txBody>
          <a:bodyPr/>
          <a:lstStyle/>
          <a:p>
            <a:r>
              <a:rPr lang="en-US" sz="3600" dirty="0">
                <a:solidFill>
                  <a:srgbClr val="0B49CB"/>
                </a:solidFill>
                <a:latin typeface="Abadi"/>
              </a:rPr>
              <a:t>Flight Number vs. Launch Site</a:t>
            </a:r>
            <a:endParaRPr lang="en-US" sz="3600" dirty="0"/>
          </a:p>
        </p:txBody>
      </p:sp>
      <p:pic>
        <p:nvPicPr>
          <p:cNvPr id="8" name="Content Placeholder 7" descr="A graph of flight number&#10;&#10;Description automatically generated">
            <a:extLst>
              <a:ext uri="{FF2B5EF4-FFF2-40B4-BE49-F238E27FC236}">
                <a16:creationId xmlns:a16="http://schemas.microsoft.com/office/drawing/2014/main" id="{33C16BBC-863B-CB69-26CF-5A87FA22F752}"/>
              </a:ext>
            </a:extLst>
          </p:cNvPr>
          <p:cNvPicPr>
            <a:picLocks noGrp="1" noChangeAspect="1"/>
          </p:cNvPicPr>
          <p:nvPr>
            <p:ph idx="1"/>
          </p:nvPr>
        </p:nvPicPr>
        <p:blipFill>
          <a:blip r:embed="rId3"/>
          <a:stretch>
            <a:fillRect/>
          </a:stretch>
        </p:blipFill>
        <p:spPr>
          <a:xfrm>
            <a:off x="374395" y="1706913"/>
            <a:ext cx="7736318" cy="3656104"/>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
        <p:nvSpPr>
          <p:cNvPr id="13" name="TextBox 12">
            <a:extLst>
              <a:ext uri="{FF2B5EF4-FFF2-40B4-BE49-F238E27FC236}">
                <a16:creationId xmlns:a16="http://schemas.microsoft.com/office/drawing/2014/main" id="{08D88569-5F0D-FB0B-E308-529D62449E89}"/>
              </a:ext>
            </a:extLst>
          </p:cNvPr>
          <p:cNvSpPr txBox="1"/>
          <p:nvPr/>
        </p:nvSpPr>
        <p:spPr>
          <a:xfrm>
            <a:off x="8147957" y="1826805"/>
            <a:ext cx="3310015" cy="341632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The earliest flights all failed while the latest flights all succeeded.</a:t>
            </a:r>
          </a:p>
          <a:p>
            <a:pPr marL="285750" indent="-285750">
              <a:buFont typeface="Arial" panose="020B0604020202020204" pitchFamily="34" charset="0"/>
              <a:buChar char="•"/>
            </a:pPr>
            <a:r>
              <a:rPr lang="en-US" dirty="0">
                <a:latin typeface="Abadi" panose="020B0604020104020204" pitchFamily="34" charset="0"/>
              </a:rPr>
              <a:t>The CCAFS SLC 40 launch site has about a half of all launches. </a:t>
            </a:r>
          </a:p>
          <a:p>
            <a:pPr marL="285750" indent="-285750">
              <a:buFont typeface="Arial" panose="020B0604020202020204" pitchFamily="34" charset="0"/>
              <a:buChar char="•"/>
            </a:pPr>
            <a:r>
              <a:rPr lang="en-US" dirty="0">
                <a:latin typeface="Abadi" panose="020B0604020104020204" pitchFamily="34" charset="0"/>
              </a:rPr>
              <a:t>VAFB SLC 4E and KSC LC 39A have higher success rates.</a:t>
            </a:r>
          </a:p>
          <a:p>
            <a:pPr marL="285750" indent="-285750">
              <a:buFont typeface="Arial" panose="020B0604020202020204" pitchFamily="34" charset="0"/>
              <a:buChar char="•"/>
            </a:pPr>
            <a:r>
              <a:rPr lang="en-US" dirty="0">
                <a:latin typeface="Abadi" panose="020B0604020104020204" pitchFamily="34" charset="0"/>
              </a:rPr>
              <a:t>It can be assumed that each new launch has a higher rate of success.</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diagram of a graph&#10;&#10;Description automatically generated with medium confidence">
            <a:extLst>
              <a:ext uri="{FF2B5EF4-FFF2-40B4-BE49-F238E27FC236}">
                <a16:creationId xmlns:a16="http://schemas.microsoft.com/office/drawing/2014/main" id="{668315F2-51EE-D1FF-E4D7-56B8C7ADEF5C}"/>
              </a:ext>
            </a:extLst>
          </p:cNvPr>
          <p:cNvPicPr>
            <a:picLocks noChangeAspect="1"/>
          </p:cNvPicPr>
          <p:nvPr/>
        </p:nvPicPr>
        <p:blipFill>
          <a:blip r:embed="rId3"/>
          <a:stretch>
            <a:fillRect/>
          </a:stretch>
        </p:blipFill>
        <p:spPr>
          <a:xfrm>
            <a:off x="470783" y="1600200"/>
            <a:ext cx="7739484" cy="3657600"/>
          </a:xfrm>
          <a:prstGeom prst="rect">
            <a:avLst/>
          </a:prstGeom>
        </p:spPr>
      </p:pic>
      <p:sp>
        <p:nvSpPr>
          <p:cNvPr id="7" name="TextBox 6">
            <a:extLst>
              <a:ext uri="{FF2B5EF4-FFF2-40B4-BE49-F238E27FC236}">
                <a16:creationId xmlns:a16="http://schemas.microsoft.com/office/drawing/2014/main" id="{160663BA-F98B-522F-6C5A-A4326653FBA9}"/>
              </a:ext>
            </a:extLst>
          </p:cNvPr>
          <p:cNvSpPr txBox="1"/>
          <p:nvPr/>
        </p:nvSpPr>
        <p:spPr>
          <a:xfrm>
            <a:off x="8228921" y="2136338"/>
            <a:ext cx="3582080" cy="2585323"/>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For every launch site the higher the payload mass, the higher the success rate. </a:t>
            </a:r>
          </a:p>
          <a:p>
            <a:pPr marL="285750" indent="-285750">
              <a:buFont typeface="Arial" panose="020B0604020202020204" pitchFamily="34" charset="0"/>
              <a:buChar char="•"/>
            </a:pPr>
            <a:r>
              <a:rPr lang="en-US" dirty="0">
                <a:latin typeface="Abadi" panose="020B0604020104020204" pitchFamily="34" charset="0"/>
              </a:rPr>
              <a:t>Most of the launches with payload mass over 7000 kg were successful.</a:t>
            </a:r>
          </a:p>
          <a:p>
            <a:pPr marL="285750" indent="-285750">
              <a:buFont typeface="Arial" panose="020B0604020202020204" pitchFamily="34" charset="0"/>
              <a:buChar char="•"/>
            </a:pPr>
            <a:r>
              <a:rPr lang="en-US" dirty="0">
                <a:latin typeface="Abadi" panose="020B0604020104020204" pitchFamily="34" charset="0"/>
              </a:rPr>
              <a:t>KSC LC 39A has a 100% success rate for payload mass under 5500 kg too.</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different colored bars&#10;&#10;Description automatically generated with medium confidence">
            <a:extLst>
              <a:ext uri="{FF2B5EF4-FFF2-40B4-BE49-F238E27FC236}">
                <a16:creationId xmlns:a16="http://schemas.microsoft.com/office/drawing/2014/main" id="{65F1DCAA-862F-2D16-9D37-FD0488A526A5}"/>
              </a:ext>
            </a:extLst>
          </p:cNvPr>
          <p:cNvPicPr>
            <a:picLocks noChangeAspect="1"/>
          </p:cNvPicPr>
          <p:nvPr/>
        </p:nvPicPr>
        <p:blipFill>
          <a:blip r:embed="rId3"/>
          <a:stretch>
            <a:fillRect/>
          </a:stretch>
        </p:blipFill>
        <p:spPr>
          <a:xfrm>
            <a:off x="770011" y="1713406"/>
            <a:ext cx="5852172" cy="4389129"/>
          </a:xfrm>
          <a:prstGeom prst="rect">
            <a:avLst/>
          </a:prstGeom>
        </p:spPr>
      </p:pic>
      <p:sp>
        <p:nvSpPr>
          <p:cNvPr id="7" name="TextBox 6">
            <a:extLst>
              <a:ext uri="{FF2B5EF4-FFF2-40B4-BE49-F238E27FC236}">
                <a16:creationId xmlns:a16="http://schemas.microsoft.com/office/drawing/2014/main" id="{BA596DD1-D6C0-52E5-4AAA-AF5BC4EDA76B}"/>
              </a:ext>
            </a:extLst>
          </p:cNvPr>
          <p:cNvSpPr txBox="1"/>
          <p:nvPr/>
        </p:nvSpPr>
        <p:spPr>
          <a:xfrm>
            <a:off x="6988629" y="1713406"/>
            <a:ext cx="4433360" cy="2031325"/>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Orbits with 100% success rate:</a:t>
            </a:r>
          </a:p>
          <a:p>
            <a:pPr marL="742950" lvl="1" indent="-285750">
              <a:buFont typeface="Arial" panose="020B0604020202020204" pitchFamily="34" charset="0"/>
              <a:buChar char="•"/>
            </a:pPr>
            <a:r>
              <a:rPr lang="en-US" dirty="0">
                <a:latin typeface="Abadi" panose="020B0604020104020204" pitchFamily="34" charset="0"/>
              </a:rPr>
              <a:t>ES-L1, GEO, HEO, SSO</a:t>
            </a:r>
          </a:p>
          <a:p>
            <a:pPr marL="285750" indent="-285750">
              <a:buFont typeface="Arial" panose="020B0604020202020204" pitchFamily="34" charset="0"/>
              <a:buChar char="•"/>
            </a:pPr>
            <a:r>
              <a:rPr lang="en-US" dirty="0">
                <a:latin typeface="Abadi" panose="020B0604020104020204" pitchFamily="34" charset="0"/>
              </a:rPr>
              <a:t>Orbits with 0% success rate: </a:t>
            </a:r>
          </a:p>
          <a:p>
            <a:pPr marL="742950" lvl="1" indent="-285750">
              <a:buFont typeface="Arial" panose="020B0604020202020204" pitchFamily="34" charset="0"/>
              <a:buChar char="•"/>
            </a:pPr>
            <a:r>
              <a:rPr lang="en-US" dirty="0">
                <a:latin typeface="Abadi" panose="020B0604020104020204" pitchFamily="34" charset="0"/>
              </a:rPr>
              <a:t>SO</a:t>
            </a:r>
          </a:p>
          <a:p>
            <a:pPr marL="285750" indent="-285750">
              <a:buFont typeface="Arial" panose="020B0604020202020204" pitchFamily="34" charset="0"/>
              <a:buChar char="•"/>
            </a:pPr>
            <a:r>
              <a:rPr lang="en-US" dirty="0">
                <a:latin typeface="Abadi" panose="020B0604020104020204" pitchFamily="34" charset="0"/>
              </a:rPr>
              <a:t>Orbits with success rate: between 50% and 85%:</a:t>
            </a:r>
          </a:p>
          <a:p>
            <a:pPr marL="742950" lvl="1" indent="-285750">
              <a:buFont typeface="Arial" panose="020B0604020202020204" pitchFamily="34" charset="0"/>
              <a:buChar char="•"/>
            </a:pPr>
            <a:r>
              <a:rPr lang="en-US" dirty="0">
                <a:latin typeface="Abadi" panose="020B0604020104020204" pitchFamily="34" charset="0"/>
              </a:rPr>
              <a:t>GTO, ISS, LEO, MEO, PO</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TextBox 6">
            <a:extLst>
              <a:ext uri="{FF2B5EF4-FFF2-40B4-BE49-F238E27FC236}">
                <a16:creationId xmlns:a16="http://schemas.microsoft.com/office/drawing/2014/main" id="{D30C6C47-EEE5-EF9B-D594-ABB5BFE4EE4D}"/>
              </a:ext>
            </a:extLst>
          </p:cNvPr>
          <p:cNvSpPr txBox="1"/>
          <p:nvPr/>
        </p:nvSpPr>
        <p:spPr>
          <a:xfrm>
            <a:off x="1825924" y="5673019"/>
            <a:ext cx="8403774" cy="646331"/>
          </a:xfrm>
          <a:prstGeom prst="rect">
            <a:avLst/>
          </a:prstGeom>
          <a:noFill/>
        </p:spPr>
        <p:txBody>
          <a:bodyPr wrap="square" rtlCol="0">
            <a:spAutoFit/>
          </a:bodyPr>
          <a:lstStyle/>
          <a:p>
            <a:pPr algn="just"/>
            <a:r>
              <a:rPr lang="en-US" dirty="0">
                <a:latin typeface="Abadi" panose="020B0604020104020204" pitchFamily="34" charset="0"/>
              </a:rPr>
              <a:t>In the LEO orbit the Success appears related to the number of flights; on the other hand, there seems to be no relationship between flight number when in GTO orbit.</a:t>
            </a:r>
          </a:p>
        </p:txBody>
      </p:sp>
      <p:pic>
        <p:nvPicPr>
          <p:cNvPr id="9" name="Picture 8" descr="A graph of flight number&#10;&#10;Description automatically generated">
            <a:extLst>
              <a:ext uri="{FF2B5EF4-FFF2-40B4-BE49-F238E27FC236}">
                <a16:creationId xmlns:a16="http://schemas.microsoft.com/office/drawing/2014/main" id="{228F16B7-F723-84C3-00C7-59CD04AC655F}"/>
              </a:ext>
            </a:extLst>
          </p:cNvPr>
          <p:cNvPicPr>
            <a:picLocks noChangeAspect="1"/>
          </p:cNvPicPr>
          <p:nvPr/>
        </p:nvPicPr>
        <p:blipFill>
          <a:blip r:embed="rId3"/>
          <a:stretch>
            <a:fillRect/>
          </a:stretch>
        </p:blipFill>
        <p:spPr>
          <a:xfrm>
            <a:off x="1825924" y="1525204"/>
            <a:ext cx="8403774" cy="397153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of a number of dots&#10;&#10;Description automatically generated with medium confidence">
            <a:extLst>
              <a:ext uri="{FF2B5EF4-FFF2-40B4-BE49-F238E27FC236}">
                <a16:creationId xmlns:a16="http://schemas.microsoft.com/office/drawing/2014/main" id="{B2DED655-BA83-0D0F-259B-E2C2CC59984B}"/>
              </a:ext>
            </a:extLst>
          </p:cNvPr>
          <p:cNvPicPr>
            <a:picLocks noChangeAspect="1"/>
          </p:cNvPicPr>
          <p:nvPr/>
        </p:nvPicPr>
        <p:blipFill>
          <a:blip r:embed="rId3"/>
          <a:stretch>
            <a:fillRect/>
          </a:stretch>
        </p:blipFill>
        <p:spPr>
          <a:xfrm>
            <a:off x="1787825" y="1425225"/>
            <a:ext cx="8479972" cy="4007550"/>
          </a:xfrm>
          <a:prstGeom prst="rect">
            <a:avLst/>
          </a:prstGeom>
        </p:spPr>
      </p:pic>
      <p:sp>
        <p:nvSpPr>
          <p:cNvPr id="7" name="TextBox 6">
            <a:extLst>
              <a:ext uri="{FF2B5EF4-FFF2-40B4-BE49-F238E27FC236}">
                <a16:creationId xmlns:a16="http://schemas.microsoft.com/office/drawing/2014/main" id="{4417E3B9-CE66-4F12-FFEA-F46CB5FE8089}"/>
              </a:ext>
            </a:extLst>
          </p:cNvPr>
          <p:cNvSpPr txBox="1"/>
          <p:nvPr/>
        </p:nvSpPr>
        <p:spPr>
          <a:xfrm>
            <a:off x="1787825" y="5763294"/>
            <a:ext cx="8479971" cy="646331"/>
          </a:xfrm>
          <a:prstGeom prst="rect">
            <a:avLst/>
          </a:prstGeom>
          <a:noFill/>
        </p:spPr>
        <p:txBody>
          <a:bodyPr wrap="square" rtlCol="0">
            <a:spAutoFit/>
          </a:bodyPr>
          <a:lstStyle/>
          <a:p>
            <a:pPr algn="just"/>
            <a:r>
              <a:rPr lang="en-US" dirty="0">
                <a:latin typeface="Abadi" panose="020B0604020104020204" pitchFamily="34" charset="0"/>
              </a:rPr>
              <a:t>Heavy payloads have a negative influence on GTO orbits and positive on GTO and Polar LEO (ISS) orbits.</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with a line going up&#10;&#10;Description automatically generated">
            <a:extLst>
              <a:ext uri="{FF2B5EF4-FFF2-40B4-BE49-F238E27FC236}">
                <a16:creationId xmlns:a16="http://schemas.microsoft.com/office/drawing/2014/main" id="{4E2C97B6-73DD-8791-1793-7A6DB6CE1064}"/>
              </a:ext>
            </a:extLst>
          </p:cNvPr>
          <p:cNvPicPr>
            <a:picLocks noChangeAspect="1"/>
          </p:cNvPicPr>
          <p:nvPr/>
        </p:nvPicPr>
        <p:blipFill>
          <a:blip r:embed="rId3"/>
          <a:stretch>
            <a:fillRect/>
          </a:stretch>
        </p:blipFill>
        <p:spPr>
          <a:xfrm>
            <a:off x="770011" y="1516192"/>
            <a:ext cx="6280264" cy="4710200"/>
          </a:xfrm>
          <a:prstGeom prst="rect">
            <a:avLst/>
          </a:prstGeom>
        </p:spPr>
      </p:pic>
      <p:sp>
        <p:nvSpPr>
          <p:cNvPr id="7" name="TextBox 6">
            <a:extLst>
              <a:ext uri="{FF2B5EF4-FFF2-40B4-BE49-F238E27FC236}">
                <a16:creationId xmlns:a16="http://schemas.microsoft.com/office/drawing/2014/main" id="{6A7A039D-E4DD-0F75-34A3-6369F09F8535}"/>
              </a:ext>
            </a:extLst>
          </p:cNvPr>
          <p:cNvSpPr txBox="1"/>
          <p:nvPr/>
        </p:nvSpPr>
        <p:spPr>
          <a:xfrm>
            <a:off x="7456715" y="3548126"/>
            <a:ext cx="4090154" cy="646331"/>
          </a:xfrm>
          <a:prstGeom prst="rect">
            <a:avLst/>
          </a:prstGeom>
          <a:noFill/>
        </p:spPr>
        <p:txBody>
          <a:bodyPr wrap="square" rtlCol="0">
            <a:spAutoFit/>
          </a:bodyPr>
          <a:lstStyle/>
          <a:p>
            <a:pPr algn="just"/>
            <a:r>
              <a:rPr lang="en-US" dirty="0">
                <a:latin typeface="Abadi" panose="020B0604020104020204" pitchFamily="34" charset="0"/>
              </a:rPr>
              <a:t>The success rate since 2013 kept increasing till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pic>
        <p:nvPicPr>
          <p:cNvPr id="6" name="Content Placeholder 5">
            <a:extLst>
              <a:ext uri="{FF2B5EF4-FFF2-40B4-BE49-F238E27FC236}">
                <a16:creationId xmlns:a16="http://schemas.microsoft.com/office/drawing/2014/main" id="{BB41C838-A2E5-28E5-C1FD-0920FEE39E1E}"/>
              </a:ext>
            </a:extLst>
          </p:cNvPr>
          <p:cNvPicPr>
            <a:picLocks noGrp="1" noChangeAspect="1"/>
          </p:cNvPicPr>
          <p:nvPr>
            <p:ph idx="4294967295"/>
          </p:nvPr>
        </p:nvPicPr>
        <p:blipFill>
          <a:blip r:embed="rId3"/>
          <a:stretch>
            <a:fillRect/>
          </a:stretch>
        </p:blipFill>
        <p:spPr>
          <a:xfrm>
            <a:off x="770011" y="1674235"/>
            <a:ext cx="7492247" cy="4351338"/>
          </a:xfrm>
          <a:prstGeom prst="rect">
            <a:avLst/>
          </a:prstGeom>
        </p:spPr>
      </p:pic>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7" name="TextBox 6">
            <a:extLst>
              <a:ext uri="{FF2B5EF4-FFF2-40B4-BE49-F238E27FC236}">
                <a16:creationId xmlns:a16="http://schemas.microsoft.com/office/drawing/2014/main" id="{656E1011-E954-6785-518E-E8A14DE24530}"/>
              </a:ext>
            </a:extLst>
          </p:cNvPr>
          <p:cNvSpPr txBox="1"/>
          <p:nvPr/>
        </p:nvSpPr>
        <p:spPr>
          <a:xfrm>
            <a:off x="8556171" y="1752600"/>
            <a:ext cx="3298372" cy="923330"/>
          </a:xfrm>
          <a:prstGeom prst="rect">
            <a:avLst/>
          </a:prstGeom>
          <a:noFill/>
        </p:spPr>
        <p:txBody>
          <a:bodyPr wrap="square" rtlCol="0">
            <a:spAutoFit/>
          </a:bodyPr>
          <a:lstStyle/>
          <a:p>
            <a:pPr algn="just"/>
            <a:r>
              <a:rPr lang="en-US" dirty="0">
                <a:latin typeface="Abadi" panose="020B0604020104020204" pitchFamily="34" charset="0"/>
              </a:rPr>
              <a:t>To obtain the launch sites names we use SELECT DISTINCT  statement </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B8533D03-0248-D211-1881-3DF2EA2F05F0}"/>
              </a:ext>
            </a:extLst>
          </p:cNvPr>
          <p:cNvPicPr>
            <a:picLocks noGrp="1" noChangeAspect="1"/>
          </p:cNvPicPr>
          <p:nvPr>
            <p:ph idx="4294967295"/>
          </p:nvPr>
        </p:nvPicPr>
        <p:blipFill>
          <a:blip r:embed="rId3"/>
          <a:stretch>
            <a:fillRect/>
          </a:stretch>
        </p:blipFill>
        <p:spPr>
          <a:xfrm>
            <a:off x="1590444" y="1447747"/>
            <a:ext cx="8874734" cy="3962506"/>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TextBox 7">
            <a:extLst>
              <a:ext uri="{FF2B5EF4-FFF2-40B4-BE49-F238E27FC236}">
                <a16:creationId xmlns:a16="http://schemas.microsoft.com/office/drawing/2014/main" id="{4EAC857F-3FB0-3DE3-4F20-CD91E7980171}"/>
              </a:ext>
            </a:extLst>
          </p:cNvPr>
          <p:cNvSpPr txBox="1"/>
          <p:nvPr/>
        </p:nvSpPr>
        <p:spPr>
          <a:xfrm>
            <a:off x="1590444" y="5834743"/>
            <a:ext cx="8874734" cy="369332"/>
          </a:xfrm>
          <a:prstGeom prst="rect">
            <a:avLst/>
          </a:prstGeom>
          <a:noFill/>
        </p:spPr>
        <p:txBody>
          <a:bodyPr wrap="square" rtlCol="0">
            <a:spAutoFit/>
          </a:bodyPr>
          <a:lstStyle/>
          <a:p>
            <a:r>
              <a:rPr lang="en-US" dirty="0">
                <a:latin typeface="Abadi" panose="020B0604020104020204" pitchFamily="34" charset="0"/>
              </a:rPr>
              <a:t>The like operator was used to find the sites names begin with ‘CCA’ pattern.</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a:extLst>
              <a:ext uri="{FF2B5EF4-FFF2-40B4-BE49-F238E27FC236}">
                <a16:creationId xmlns:a16="http://schemas.microsoft.com/office/drawing/2014/main" id="{3324A692-73F4-8DC9-8ED1-392609ADFAA5}"/>
              </a:ext>
            </a:extLst>
          </p:cNvPr>
          <p:cNvPicPr>
            <a:picLocks noGrp="1" noChangeAspect="1"/>
          </p:cNvPicPr>
          <p:nvPr>
            <p:ph idx="4294967295"/>
          </p:nvPr>
        </p:nvPicPr>
        <p:blipFill>
          <a:blip r:embed="rId3"/>
          <a:stretch>
            <a:fillRect/>
          </a:stretch>
        </p:blipFill>
        <p:spPr>
          <a:xfrm>
            <a:off x="1847696" y="1668275"/>
            <a:ext cx="8360230" cy="3521450"/>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579D14EE-C02A-E5C2-7A4A-8FE9DFDC69D9}"/>
              </a:ext>
            </a:extLst>
          </p:cNvPr>
          <p:cNvSpPr txBox="1"/>
          <p:nvPr/>
        </p:nvSpPr>
        <p:spPr>
          <a:xfrm>
            <a:off x="1847696" y="5551714"/>
            <a:ext cx="8360230" cy="369332"/>
          </a:xfrm>
          <a:prstGeom prst="rect">
            <a:avLst/>
          </a:prstGeom>
          <a:noFill/>
        </p:spPr>
        <p:txBody>
          <a:bodyPr wrap="square" rtlCol="0">
            <a:spAutoFit/>
          </a:bodyPr>
          <a:lstStyle/>
          <a:p>
            <a:r>
              <a:rPr lang="en-US" dirty="0"/>
              <a:t>SUM function was used to obtain the total payload mass for specified customer.</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pic>
        <p:nvPicPr>
          <p:cNvPr id="6" name="Content Placeholder 5">
            <a:extLst>
              <a:ext uri="{FF2B5EF4-FFF2-40B4-BE49-F238E27FC236}">
                <a16:creationId xmlns:a16="http://schemas.microsoft.com/office/drawing/2014/main" id="{A6AAACDF-6B09-5FA0-9D12-319F168131AD}"/>
              </a:ext>
            </a:extLst>
          </p:cNvPr>
          <p:cNvPicPr>
            <a:picLocks noGrp="1" noChangeAspect="1"/>
          </p:cNvPicPr>
          <p:nvPr>
            <p:ph idx="4294967295"/>
          </p:nvPr>
        </p:nvPicPr>
        <p:blipFill>
          <a:blip r:embed="rId3"/>
          <a:stretch>
            <a:fillRect/>
          </a:stretch>
        </p:blipFill>
        <p:spPr>
          <a:xfrm>
            <a:off x="1653265" y="1591466"/>
            <a:ext cx="8230964" cy="3675068"/>
          </a:xfrm>
          <a:prstGeom prst="rect">
            <a:avLst/>
          </a:prstGeom>
        </p:spPr>
      </p:pic>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TextBox 6">
            <a:extLst>
              <a:ext uri="{FF2B5EF4-FFF2-40B4-BE49-F238E27FC236}">
                <a16:creationId xmlns:a16="http://schemas.microsoft.com/office/drawing/2014/main" id="{FE039C61-25DC-1700-F065-7653BC635AA1}"/>
              </a:ext>
            </a:extLst>
          </p:cNvPr>
          <p:cNvSpPr txBox="1"/>
          <p:nvPr/>
        </p:nvSpPr>
        <p:spPr>
          <a:xfrm>
            <a:off x="2276775" y="5704114"/>
            <a:ext cx="6983943" cy="369332"/>
          </a:xfrm>
          <a:prstGeom prst="rect">
            <a:avLst/>
          </a:prstGeom>
          <a:noFill/>
        </p:spPr>
        <p:txBody>
          <a:bodyPr wrap="square" rtlCol="0">
            <a:spAutoFit/>
          </a:bodyPr>
          <a:lstStyle/>
          <a:p>
            <a:r>
              <a:rPr lang="en-US" dirty="0">
                <a:latin typeface="Abadi" panose="020B0604020104020204" pitchFamily="34" charset="0"/>
              </a:rPr>
              <a:t>We filter the results using the like operator and the average function.</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pic>
        <p:nvPicPr>
          <p:cNvPr id="6" name="Content Placeholder 5">
            <a:extLst>
              <a:ext uri="{FF2B5EF4-FFF2-40B4-BE49-F238E27FC236}">
                <a16:creationId xmlns:a16="http://schemas.microsoft.com/office/drawing/2014/main" id="{D0841A6F-8470-525E-1DCB-83F621DBBDB0}"/>
              </a:ext>
            </a:extLst>
          </p:cNvPr>
          <p:cNvPicPr>
            <a:picLocks noGrp="1" noChangeAspect="1"/>
          </p:cNvPicPr>
          <p:nvPr>
            <p:ph idx="4294967295"/>
          </p:nvPr>
        </p:nvPicPr>
        <p:blipFill>
          <a:blip r:embed="rId3"/>
          <a:stretch>
            <a:fillRect/>
          </a:stretch>
        </p:blipFill>
        <p:spPr>
          <a:xfrm>
            <a:off x="770011" y="1730917"/>
            <a:ext cx="8178042" cy="3651438"/>
          </a:xfrm>
          <a:prstGeom prst="rect">
            <a:avLst/>
          </a:prstGeom>
        </p:spPr>
      </p:pic>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TextBox 6">
            <a:extLst>
              <a:ext uri="{FF2B5EF4-FFF2-40B4-BE49-F238E27FC236}">
                <a16:creationId xmlns:a16="http://schemas.microsoft.com/office/drawing/2014/main" id="{0FEF86E9-EAA0-8DEC-775F-AEDFBFAB08A5}"/>
              </a:ext>
            </a:extLst>
          </p:cNvPr>
          <p:cNvSpPr txBox="1"/>
          <p:nvPr/>
        </p:nvSpPr>
        <p:spPr>
          <a:xfrm>
            <a:off x="9144000" y="1730917"/>
            <a:ext cx="2612571" cy="1477328"/>
          </a:xfrm>
          <a:prstGeom prst="rect">
            <a:avLst/>
          </a:prstGeom>
          <a:noFill/>
        </p:spPr>
        <p:txBody>
          <a:bodyPr wrap="square" rtlCol="0">
            <a:spAutoFit/>
          </a:bodyPr>
          <a:lstStyle/>
          <a:p>
            <a:pPr algn="just"/>
            <a:r>
              <a:rPr lang="en-US" dirty="0">
                <a:latin typeface="Abadi" panose="020B0604020104020204" pitchFamily="34" charset="0"/>
              </a:rPr>
              <a:t>Function min was used in the select statement to obtain the first successful landing outcome in ground pad </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pic>
        <p:nvPicPr>
          <p:cNvPr id="3" name="Content Placeholder 2">
            <a:extLst>
              <a:ext uri="{FF2B5EF4-FFF2-40B4-BE49-F238E27FC236}">
                <a16:creationId xmlns:a16="http://schemas.microsoft.com/office/drawing/2014/main" id="{259ED653-3AA5-7F80-5CFD-2827C55F31F5}"/>
              </a:ext>
            </a:extLst>
          </p:cNvPr>
          <p:cNvPicPr>
            <a:picLocks noGrp="1" noChangeAspect="1"/>
          </p:cNvPicPr>
          <p:nvPr>
            <p:ph idx="4294967295"/>
          </p:nvPr>
        </p:nvPicPr>
        <p:blipFill>
          <a:blip r:embed="rId3"/>
          <a:stretch>
            <a:fillRect/>
          </a:stretch>
        </p:blipFill>
        <p:spPr>
          <a:xfrm>
            <a:off x="1777694" y="1574117"/>
            <a:ext cx="8308678" cy="3709766"/>
          </a:xfrm>
          <a:prstGeom prst="rect">
            <a:avLst/>
          </a:prstGeom>
        </p:spPr>
      </p:pic>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6" name="TextBox 5">
            <a:extLst>
              <a:ext uri="{FF2B5EF4-FFF2-40B4-BE49-F238E27FC236}">
                <a16:creationId xmlns:a16="http://schemas.microsoft.com/office/drawing/2014/main" id="{ADD58AD0-378F-6B90-4B61-900E0333C2E8}"/>
              </a:ext>
            </a:extLst>
          </p:cNvPr>
          <p:cNvSpPr txBox="1"/>
          <p:nvPr/>
        </p:nvSpPr>
        <p:spPr>
          <a:xfrm>
            <a:off x="2196795" y="5470062"/>
            <a:ext cx="7470475" cy="369332"/>
          </a:xfrm>
          <a:prstGeom prst="rect">
            <a:avLst/>
          </a:prstGeom>
          <a:noFill/>
        </p:spPr>
        <p:txBody>
          <a:bodyPr wrap="square" rtlCol="0">
            <a:spAutoFit/>
          </a:bodyPr>
          <a:lstStyle/>
          <a:p>
            <a:pPr algn="just"/>
            <a:r>
              <a:rPr lang="en-US" dirty="0">
                <a:latin typeface="Abadi" panose="020B0604020104020204" pitchFamily="34" charset="0"/>
              </a:rPr>
              <a:t>Between operator was used in the select statement to obtain the results</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7647-9CD0-6A83-761F-4337FDC46C4C}"/>
              </a:ext>
            </a:extLst>
          </p:cNvPr>
          <p:cNvSpPr>
            <a:spLocks noGrp="1"/>
          </p:cNvSpPr>
          <p:nvPr>
            <p:ph type="title"/>
          </p:nvPr>
        </p:nvSpPr>
        <p:spPr/>
        <p:txBody>
          <a:bodyPr/>
          <a:lstStyle/>
          <a:p>
            <a:r>
              <a:rPr lang="en-US" dirty="0">
                <a:solidFill>
                  <a:srgbClr val="0B49CB"/>
                </a:solidFill>
                <a:latin typeface="Abadi"/>
              </a:rPr>
              <a:t>Executive Summary</a:t>
            </a:r>
            <a:br>
              <a:rPr lang="en-US" dirty="0">
                <a:solidFill>
                  <a:srgbClr val="0B49CB"/>
                </a:solidFill>
              </a:rPr>
            </a:br>
            <a:endParaRPr lang="es-MX" dirty="0"/>
          </a:p>
        </p:txBody>
      </p:sp>
      <p:sp>
        <p:nvSpPr>
          <p:cNvPr id="3" name="Content Placeholder 2">
            <a:extLst>
              <a:ext uri="{FF2B5EF4-FFF2-40B4-BE49-F238E27FC236}">
                <a16:creationId xmlns:a16="http://schemas.microsoft.com/office/drawing/2014/main" id="{E9A2B0CC-90C0-2128-51FD-881E67E2D229}"/>
              </a:ext>
            </a:extLst>
          </p:cNvPr>
          <p:cNvSpPr>
            <a:spLocks noGrp="1"/>
          </p:cNvSpPr>
          <p:nvPr>
            <p:ph idx="1"/>
          </p:nvPr>
        </p:nvSpPr>
        <p:spPr>
          <a:xfrm>
            <a:off x="838200" y="1611086"/>
            <a:ext cx="10515600" cy="4708264"/>
          </a:xfrm>
        </p:spPr>
        <p:txBody>
          <a:bodyPr/>
          <a:lstStyle/>
          <a:p>
            <a:pPr marL="0" indent="0">
              <a:buNone/>
            </a:pPr>
            <a:r>
              <a:rPr lang="en-US" dirty="0">
                <a:latin typeface="Abadi" panose="020B0604020104020204" pitchFamily="34" charset="0"/>
              </a:rPr>
              <a:t>Summary of methodologies.</a:t>
            </a:r>
          </a:p>
          <a:p>
            <a:r>
              <a:rPr lang="en-US" sz="1800" dirty="0">
                <a:latin typeface="Abadi" panose="020B0604020104020204" pitchFamily="34" charset="0"/>
              </a:rPr>
              <a:t>Data collection.</a:t>
            </a:r>
          </a:p>
          <a:p>
            <a:r>
              <a:rPr lang="en-US" sz="1800" dirty="0">
                <a:latin typeface="Abadi" panose="020B0604020104020204" pitchFamily="34" charset="0"/>
              </a:rPr>
              <a:t>Data wrangling.</a:t>
            </a:r>
          </a:p>
          <a:p>
            <a:r>
              <a:rPr lang="en-US" sz="1800" dirty="0">
                <a:latin typeface="Abadi" panose="020B0604020104020204" pitchFamily="34" charset="0"/>
              </a:rPr>
              <a:t>Exploratory Data Analysis with Data Visualization.</a:t>
            </a:r>
          </a:p>
          <a:p>
            <a:r>
              <a:rPr lang="en-US" sz="1800" dirty="0">
                <a:latin typeface="Abadi" panose="020B0604020104020204" pitchFamily="34" charset="0"/>
              </a:rPr>
              <a:t>Exploratory Data Analysis with SQL.</a:t>
            </a:r>
          </a:p>
          <a:p>
            <a:r>
              <a:rPr lang="en-US" sz="1800" dirty="0">
                <a:latin typeface="Abadi" panose="020B0604020104020204" pitchFamily="34" charset="0"/>
              </a:rPr>
              <a:t>Building an interactive map with Folium.</a:t>
            </a:r>
          </a:p>
          <a:p>
            <a:r>
              <a:rPr lang="en-US" sz="1800" dirty="0">
                <a:latin typeface="Abadi" panose="020B0604020104020204" pitchFamily="34" charset="0"/>
              </a:rPr>
              <a:t>Building a Dashboard with </a:t>
            </a:r>
            <a:r>
              <a:rPr lang="en-US" sz="1800" dirty="0" err="1">
                <a:latin typeface="Abadi" panose="020B0604020104020204" pitchFamily="34" charset="0"/>
              </a:rPr>
              <a:t>Plotly</a:t>
            </a:r>
            <a:r>
              <a:rPr lang="en-US" sz="1800" dirty="0">
                <a:latin typeface="Abadi" panose="020B0604020104020204" pitchFamily="34" charset="0"/>
              </a:rPr>
              <a:t> Dash.</a:t>
            </a:r>
          </a:p>
          <a:p>
            <a:r>
              <a:rPr lang="en-US" sz="1800" dirty="0">
                <a:latin typeface="Abadi" panose="020B0604020104020204" pitchFamily="34" charset="0"/>
              </a:rPr>
              <a:t>Predictive analysis (Classification).</a:t>
            </a:r>
          </a:p>
          <a:p>
            <a:pPr marL="0" indent="0">
              <a:buNone/>
            </a:pPr>
            <a:r>
              <a:rPr lang="en-US" dirty="0">
                <a:latin typeface="Abadi" panose="020B0604020104020204" pitchFamily="34" charset="0"/>
              </a:rPr>
              <a:t>Summary of all results.</a:t>
            </a:r>
          </a:p>
          <a:p>
            <a:r>
              <a:rPr lang="en-US" sz="1800" dirty="0">
                <a:latin typeface="Abadi" panose="020B0604020104020204" pitchFamily="34" charset="0"/>
              </a:rPr>
              <a:t>Exploratory Data Analysis results.</a:t>
            </a:r>
          </a:p>
          <a:p>
            <a:r>
              <a:rPr lang="en-US" sz="1800" dirty="0">
                <a:latin typeface="Abadi" panose="020B0604020104020204" pitchFamily="34" charset="0"/>
              </a:rPr>
              <a:t>Interactive analytics demo in screenshots.</a:t>
            </a:r>
          </a:p>
          <a:p>
            <a:r>
              <a:rPr lang="en-US" sz="1800" dirty="0">
                <a:latin typeface="Abadi" panose="020B0604020104020204" pitchFamily="34" charset="0"/>
              </a:rPr>
              <a:t>Predictive analysis results.</a:t>
            </a:r>
          </a:p>
          <a:p>
            <a:endParaRPr lang="en-US" sz="1800" dirty="0"/>
          </a:p>
          <a:p>
            <a:pPr marL="0" indent="0">
              <a:buNone/>
            </a:pPr>
            <a:endParaRPr lang="en-US" sz="2000" dirty="0"/>
          </a:p>
          <a:p>
            <a:pPr marL="0" indent="0">
              <a:buNone/>
            </a:pPr>
            <a:endParaRPr lang="en-US" sz="2000" dirty="0"/>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pic>
        <p:nvPicPr>
          <p:cNvPr id="6" name="Content Placeholder 5">
            <a:extLst>
              <a:ext uri="{FF2B5EF4-FFF2-40B4-BE49-F238E27FC236}">
                <a16:creationId xmlns:a16="http://schemas.microsoft.com/office/drawing/2014/main" id="{70B29E2F-A7D6-B69C-68B3-FAAC03FE19F9}"/>
              </a:ext>
            </a:extLst>
          </p:cNvPr>
          <p:cNvPicPr>
            <a:picLocks noGrp="1" noChangeAspect="1"/>
          </p:cNvPicPr>
          <p:nvPr>
            <p:ph idx="4294967295"/>
          </p:nvPr>
        </p:nvPicPr>
        <p:blipFill>
          <a:blip r:embed="rId3"/>
          <a:stretch>
            <a:fillRect/>
          </a:stretch>
        </p:blipFill>
        <p:spPr>
          <a:xfrm>
            <a:off x="770011" y="1639747"/>
            <a:ext cx="7557560" cy="4069950"/>
          </a:xfrm>
          <a:prstGeom prst="rect">
            <a:avLst/>
          </a:prstGeom>
        </p:spPr>
      </p:pic>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TextBox 6">
            <a:extLst>
              <a:ext uri="{FF2B5EF4-FFF2-40B4-BE49-F238E27FC236}">
                <a16:creationId xmlns:a16="http://schemas.microsoft.com/office/drawing/2014/main" id="{A552C949-D1E9-DFE3-E145-E7A33E7498AC}"/>
              </a:ext>
            </a:extLst>
          </p:cNvPr>
          <p:cNvSpPr txBox="1"/>
          <p:nvPr/>
        </p:nvSpPr>
        <p:spPr>
          <a:xfrm>
            <a:off x="8577943" y="1639747"/>
            <a:ext cx="2880029" cy="1200329"/>
          </a:xfrm>
          <a:prstGeom prst="rect">
            <a:avLst/>
          </a:prstGeom>
          <a:noFill/>
        </p:spPr>
        <p:txBody>
          <a:bodyPr wrap="square" rtlCol="0">
            <a:spAutoFit/>
          </a:bodyPr>
          <a:lstStyle/>
          <a:p>
            <a:pPr algn="just"/>
            <a:r>
              <a:rPr lang="en-US" dirty="0">
                <a:latin typeface="Abadi" panose="020B0604020104020204" pitchFamily="34" charset="0"/>
              </a:rPr>
              <a:t>Group by clause and count function was used to obtain the results to the select statement.</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pic>
        <p:nvPicPr>
          <p:cNvPr id="6" name="Content Placeholder 5">
            <a:extLst>
              <a:ext uri="{FF2B5EF4-FFF2-40B4-BE49-F238E27FC236}">
                <a16:creationId xmlns:a16="http://schemas.microsoft.com/office/drawing/2014/main" id="{CF61C4DC-4CFC-5C08-797E-A77B3D1BF9A5}"/>
              </a:ext>
            </a:extLst>
          </p:cNvPr>
          <p:cNvPicPr>
            <a:picLocks noGrp="1" noChangeAspect="1"/>
          </p:cNvPicPr>
          <p:nvPr>
            <p:ph idx="4294967295"/>
          </p:nvPr>
        </p:nvPicPr>
        <p:blipFill>
          <a:blip r:embed="rId3"/>
          <a:stretch>
            <a:fillRect/>
          </a:stretch>
        </p:blipFill>
        <p:spPr>
          <a:xfrm>
            <a:off x="770011" y="1825625"/>
            <a:ext cx="6991504" cy="4351338"/>
          </a:xfrm>
          <a:prstGeom prst="rect">
            <a:avLst/>
          </a:prstGeom>
        </p:spPr>
      </p:pic>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TextBox 6">
            <a:extLst>
              <a:ext uri="{FF2B5EF4-FFF2-40B4-BE49-F238E27FC236}">
                <a16:creationId xmlns:a16="http://schemas.microsoft.com/office/drawing/2014/main" id="{2AB2FBB1-C0FE-4A98-30EB-1C6DDFE45409}"/>
              </a:ext>
            </a:extLst>
          </p:cNvPr>
          <p:cNvSpPr txBox="1"/>
          <p:nvPr/>
        </p:nvSpPr>
        <p:spPr>
          <a:xfrm>
            <a:off x="8033657" y="1793319"/>
            <a:ext cx="3251954" cy="1200329"/>
          </a:xfrm>
          <a:prstGeom prst="rect">
            <a:avLst/>
          </a:prstGeom>
          <a:noFill/>
        </p:spPr>
        <p:txBody>
          <a:bodyPr wrap="square" rtlCol="0">
            <a:spAutoFit/>
          </a:bodyPr>
          <a:lstStyle/>
          <a:p>
            <a:pPr algn="just"/>
            <a:r>
              <a:rPr lang="en-US" dirty="0">
                <a:latin typeface="Abadi" panose="020B0604020104020204" pitchFamily="34" charset="0"/>
              </a:rPr>
              <a:t>To obtain the results was necessary to execute a subquery where the max function was used.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pic>
        <p:nvPicPr>
          <p:cNvPr id="6" name="Content Placeholder 5">
            <a:extLst>
              <a:ext uri="{FF2B5EF4-FFF2-40B4-BE49-F238E27FC236}">
                <a16:creationId xmlns:a16="http://schemas.microsoft.com/office/drawing/2014/main" id="{0E4BDF15-C569-CF28-7E5A-244872708E28}"/>
              </a:ext>
            </a:extLst>
          </p:cNvPr>
          <p:cNvPicPr>
            <a:picLocks noGrp="1" noChangeAspect="1"/>
          </p:cNvPicPr>
          <p:nvPr>
            <p:ph idx="4294967295"/>
          </p:nvPr>
        </p:nvPicPr>
        <p:blipFill>
          <a:blip r:embed="rId3"/>
          <a:stretch>
            <a:fillRect/>
          </a:stretch>
        </p:blipFill>
        <p:spPr>
          <a:xfrm>
            <a:off x="1165902" y="1559802"/>
            <a:ext cx="9723818" cy="3993668"/>
          </a:xfrm>
          <a:prstGeom prst="rect">
            <a:avLst/>
          </a:prstGeom>
        </p:spPr>
      </p:pic>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pic>
        <p:nvPicPr>
          <p:cNvPr id="6" name="Content Placeholder 5">
            <a:extLst>
              <a:ext uri="{FF2B5EF4-FFF2-40B4-BE49-F238E27FC236}">
                <a16:creationId xmlns:a16="http://schemas.microsoft.com/office/drawing/2014/main" id="{D3C8F59C-C83C-1B2B-CF4A-4C9095C8C513}"/>
              </a:ext>
            </a:extLst>
          </p:cNvPr>
          <p:cNvPicPr>
            <a:picLocks noGrp="1" noChangeAspect="1"/>
          </p:cNvPicPr>
          <p:nvPr>
            <p:ph idx="4294967295"/>
          </p:nvPr>
        </p:nvPicPr>
        <p:blipFill>
          <a:blip r:embed="rId3"/>
          <a:stretch>
            <a:fillRect/>
          </a:stretch>
        </p:blipFill>
        <p:spPr>
          <a:xfrm>
            <a:off x="1223205" y="1674235"/>
            <a:ext cx="9745589" cy="4351338"/>
          </a:xfrm>
          <a:prstGeom prst="rect">
            <a:avLst/>
          </a:prstGeom>
        </p:spPr>
      </p:pic>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of launch sites</a:t>
            </a:r>
          </a:p>
        </p:txBody>
      </p:sp>
      <p:pic>
        <p:nvPicPr>
          <p:cNvPr id="8" name="Picture 7">
            <a:extLst>
              <a:ext uri="{FF2B5EF4-FFF2-40B4-BE49-F238E27FC236}">
                <a16:creationId xmlns:a16="http://schemas.microsoft.com/office/drawing/2014/main" id="{F569B015-C3A9-0808-FF1C-DB7524F26283}"/>
              </a:ext>
            </a:extLst>
          </p:cNvPr>
          <p:cNvPicPr>
            <a:picLocks noChangeAspect="1"/>
          </p:cNvPicPr>
          <p:nvPr/>
        </p:nvPicPr>
        <p:blipFill>
          <a:blip r:embed="rId3"/>
          <a:stretch>
            <a:fillRect/>
          </a:stretch>
        </p:blipFill>
        <p:spPr>
          <a:xfrm>
            <a:off x="770011" y="1514011"/>
            <a:ext cx="6996918" cy="4511562"/>
          </a:xfrm>
          <a:prstGeom prst="rect">
            <a:avLst/>
          </a:prstGeom>
        </p:spPr>
      </p:pic>
      <p:sp>
        <p:nvSpPr>
          <p:cNvPr id="10" name="TextBox 9">
            <a:extLst>
              <a:ext uri="{FF2B5EF4-FFF2-40B4-BE49-F238E27FC236}">
                <a16:creationId xmlns:a16="http://schemas.microsoft.com/office/drawing/2014/main" id="{2D257D7D-B744-0579-0070-8E98054DCBE9}"/>
              </a:ext>
            </a:extLst>
          </p:cNvPr>
          <p:cNvSpPr txBox="1"/>
          <p:nvPr/>
        </p:nvSpPr>
        <p:spPr>
          <a:xfrm>
            <a:off x="7892143" y="1514011"/>
            <a:ext cx="3799114"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Abadi" panose="020B0604020104020204" pitchFamily="34" charset="0"/>
              </a:rPr>
              <a:t>Most of Launch sites are in proximity to the Equator line. If a spacecraft is launched from a site near Earth's equator, it can take optimum advantage of the Earth's substantial rotational speed. Sitting on the launch pad near the equator, it is already moving at a speed of over 1650 km per hour relative to Earth's center. This can be applied to the speed required to orbit the Earth (approximately 28,000 km per hour).</a:t>
            </a:r>
          </a:p>
          <a:p>
            <a:pPr marL="285750" indent="-285750" algn="just">
              <a:buFont typeface="Arial" panose="020B0604020202020204" pitchFamily="34" charset="0"/>
              <a:buChar char="•"/>
            </a:pPr>
            <a:r>
              <a:rPr lang="en-US" sz="1600" dirty="0">
                <a:latin typeface="Abadi" panose="020B0604020104020204" pitchFamily="34" charset="0"/>
              </a:rPr>
              <a:t>All launch sites are in very close proximity to the coast, while launching rockets towards the ocean it minimizes the risk of having any debris dropping or exploding near people.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66078C3-F4BD-B78E-7340-26ABE1998DF4}"/>
              </a:ext>
            </a:extLst>
          </p:cNvPr>
          <p:cNvPicPr>
            <a:picLocks noGrp="1" noChangeAspect="1"/>
          </p:cNvPicPr>
          <p:nvPr>
            <p:ph idx="4294967295"/>
          </p:nvPr>
        </p:nvPicPr>
        <p:blipFill>
          <a:blip r:embed="rId3"/>
          <a:stretch>
            <a:fillRect/>
          </a:stretch>
        </p:blipFill>
        <p:spPr>
          <a:xfrm>
            <a:off x="857095" y="1631406"/>
            <a:ext cx="5478392" cy="4217262"/>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Color-labeled launch records on the map</a:t>
            </a:r>
          </a:p>
        </p:txBody>
      </p:sp>
      <p:sp>
        <p:nvSpPr>
          <p:cNvPr id="6" name="TextBox 5">
            <a:extLst>
              <a:ext uri="{FF2B5EF4-FFF2-40B4-BE49-F238E27FC236}">
                <a16:creationId xmlns:a16="http://schemas.microsoft.com/office/drawing/2014/main" id="{E3818EE1-CB09-C28B-2E30-9A89B14E9229}"/>
              </a:ext>
            </a:extLst>
          </p:cNvPr>
          <p:cNvSpPr txBox="1"/>
          <p:nvPr/>
        </p:nvSpPr>
        <p:spPr>
          <a:xfrm>
            <a:off x="6694714" y="1648720"/>
            <a:ext cx="4590897"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From the color-labeled markers we should be able to easily. identify which launch sites have relatively high success rates. </a:t>
            </a:r>
          </a:p>
          <a:p>
            <a:pPr marL="742950" lvl="1" indent="-285750">
              <a:buFont typeface="Arial" panose="020B0604020202020204" pitchFamily="34" charset="0"/>
              <a:buChar char="•"/>
            </a:pPr>
            <a:r>
              <a:rPr lang="en-US" dirty="0">
                <a:latin typeface="Abadi" panose="020B0604020104020204" pitchFamily="34" charset="0"/>
              </a:rPr>
              <a:t>Green Marker = Successful Launch </a:t>
            </a:r>
          </a:p>
          <a:p>
            <a:pPr marL="742950" lvl="1" indent="-285750">
              <a:buFont typeface="Arial" panose="020B0604020202020204" pitchFamily="34" charset="0"/>
              <a:buChar char="•"/>
            </a:pPr>
            <a:r>
              <a:rPr lang="en-US" dirty="0">
                <a:latin typeface="Abadi" panose="020B0604020104020204" pitchFamily="34" charset="0"/>
              </a:rPr>
              <a:t>Red Marker = Failed Launch</a:t>
            </a:r>
          </a:p>
          <a:p>
            <a:pPr marL="285750" indent="-285750">
              <a:buFont typeface="Arial" panose="020B0604020202020204" pitchFamily="34" charset="0"/>
              <a:buChar char="•"/>
            </a:pPr>
            <a:r>
              <a:rPr lang="en-US" dirty="0">
                <a:latin typeface="Abadi" panose="020B0604020104020204" pitchFamily="34" charset="0"/>
              </a:rPr>
              <a:t>Launch Site KSC LC-39A has a very high Success Rate.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F351D191-0882-A557-E9BD-D9F4AF484014}"/>
              </a:ext>
            </a:extLst>
          </p:cNvPr>
          <p:cNvPicPr>
            <a:picLocks noGrp="1" noChangeAspect="1"/>
          </p:cNvPicPr>
          <p:nvPr>
            <p:ph idx="4294967295"/>
          </p:nvPr>
        </p:nvPicPr>
        <p:blipFill>
          <a:blip r:embed="rId3"/>
          <a:stretch>
            <a:fillRect/>
          </a:stretch>
        </p:blipFill>
        <p:spPr>
          <a:xfrm>
            <a:off x="770011" y="1690688"/>
            <a:ext cx="6164190" cy="4314825"/>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from the launch site KSC LC-39A to its proximities</a:t>
            </a:r>
          </a:p>
        </p:txBody>
      </p:sp>
      <p:sp>
        <p:nvSpPr>
          <p:cNvPr id="9" name="TextBox 8">
            <a:extLst>
              <a:ext uri="{FF2B5EF4-FFF2-40B4-BE49-F238E27FC236}">
                <a16:creationId xmlns:a16="http://schemas.microsoft.com/office/drawing/2014/main" id="{47BC9133-7711-FB8F-86B6-A127840F8CA6}"/>
              </a:ext>
            </a:extLst>
          </p:cNvPr>
          <p:cNvSpPr txBox="1"/>
          <p:nvPr/>
        </p:nvSpPr>
        <p:spPr>
          <a:xfrm>
            <a:off x="7304314" y="1690688"/>
            <a:ext cx="4117675" cy="1477328"/>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Abadi" panose="020B0604020104020204" pitchFamily="34" charset="0"/>
              </a:rPr>
              <a:t>Launch sites are in close proximity to railways, highways and coast line.</a:t>
            </a:r>
          </a:p>
          <a:p>
            <a:pPr marL="285750" indent="-285750" algn="just">
              <a:buFont typeface="Arial" panose="020B0604020202020204" pitchFamily="34" charset="0"/>
              <a:buChar char="•"/>
            </a:pPr>
            <a:r>
              <a:rPr lang="en-US" dirty="0">
                <a:latin typeface="Abadi" panose="020B0604020104020204" pitchFamily="34" charset="0"/>
              </a:rPr>
              <a:t>Launch site KSC LC-39A is relative close to its closest city Titusville (16.32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B6197-09EC-C15A-9300-909259747242}"/>
              </a:ext>
            </a:extLst>
          </p:cNvPr>
          <p:cNvSpPr>
            <a:spLocks noGrp="1"/>
          </p:cNvSpPr>
          <p:nvPr>
            <p:ph type="title"/>
          </p:nvPr>
        </p:nvSpPr>
        <p:spPr/>
        <p:txBody>
          <a:bodyPr/>
          <a:lstStyle/>
          <a:p>
            <a:r>
              <a:rPr lang="en-US" sz="3700" dirty="0">
                <a:solidFill>
                  <a:srgbClr val="0B49CB"/>
                </a:solidFill>
                <a:latin typeface="Abadi"/>
              </a:rPr>
              <a:t>Launch</a:t>
            </a:r>
            <a:r>
              <a:rPr lang="en-US" dirty="0">
                <a:latin typeface="Abadi" panose="020B0604020104020204" pitchFamily="34" charset="0"/>
              </a:rPr>
              <a:t> </a:t>
            </a:r>
            <a:r>
              <a:rPr lang="en-US" sz="3700" dirty="0">
                <a:solidFill>
                  <a:srgbClr val="0B49CB"/>
                </a:solidFill>
                <a:latin typeface="Abadi"/>
              </a:rPr>
              <a:t>success</a:t>
            </a:r>
            <a:r>
              <a:rPr lang="en-US" dirty="0">
                <a:latin typeface="Abadi" panose="020B0604020104020204" pitchFamily="34" charset="0"/>
              </a:rPr>
              <a:t> </a:t>
            </a:r>
            <a:r>
              <a:rPr lang="en-US" sz="3700" dirty="0">
                <a:solidFill>
                  <a:srgbClr val="0B49CB"/>
                </a:solidFill>
                <a:latin typeface="Abadi"/>
              </a:rPr>
              <a:t>count</a:t>
            </a:r>
            <a:r>
              <a:rPr lang="en-US" dirty="0">
                <a:latin typeface="Abadi" panose="020B0604020104020204" pitchFamily="34" charset="0"/>
              </a:rPr>
              <a:t> </a:t>
            </a:r>
            <a:r>
              <a:rPr lang="en-US" sz="3700" dirty="0">
                <a:solidFill>
                  <a:srgbClr val="0B49CB"/>
                </a:solidFill>
                <a:latin typeface="Abadi"/>
              </a:rPr>
              <a:t>for</a:t>
            </a:r>
            <a:r>
              <a:rPr lang="en-US" dirty="0">
                <a:latin typeface="Abadi" panose="020B0604020104020204" pitchFamily="34" charset="0"/>
              </a:rPr>
              <a:t> </a:t>
            </a:r>
            <a:r>
              <a:rPr lang="en-US" sz="3700" dirty="0">
                <a:solidFill>
                  <a:srgbClr val="0B49CB"/>
                </a:solidFill>
                <a:latin typeface="Abadi"/>
              </a:rPr>
              <a:t>all</a:t>
            </a:r>
            <a:r>
              <a:rPr lang="en-US" dirty="0">
                <a:latin typeface="Abadi" panose="020B0604020104020204" pitchFamily="34" charset="0"/>
              </a:rPr>
              <a:t> </a:t>
            </a:r>
            <a:r>
              <a:rPr lang="en-US" sz="3700" dirty="0">
                <a:solidFill>
                  <a:srgbClr val="0B49CB"/>
                </a:solidFill>
                <a:latin typeface="Abadi"/>
              </a:rPr>
              <a:t>sites</a:t>
            </a:r>
            <a:br>
              <a:rPr lang="en-US" dirty="0"/>
            </a:br>
            <a:endParaRPr lang="en-US" dirty="0"/>
          </a:p>
        </p:txBody>
      </p:sp>
      <p:pic>
        <p:nvPicPr>
          <p:cNvPr id="10" name="Content Placeholder 9">
            <a:extLst>
              <a:ext uri="{FF2B5EF4-FFF2-40B4-BE49-F238E27FC236}">
                <a16:creationId xmlns:a16="http://schemas.microsoft.com/office/drawing/2014/main" id="{503F1D0C-3282-1C42-8172-B661A89B3777}"/>
              </a:ext>
            </a:extLst>
          </p:cNvPr>
          <p:cNvPicPr>
            <a:picLocks noGrp="1" noChangeAspect="1"/>
          </p:cNvPicPr>
          <p:nvPr>
            <p:ph idx="1"/>
          </p:nvPr>
        </p:nvPicPr>
        <p:blipFill>
          <a:blip r:embed="rId3"/>
          <a:stretch>
            <a:fillRect/>
          </a:stretch>
        </p:blipFill>
        <p:spPr>
          <a:xfrm>
            <a:off x="786114" y="1864213"/>
            <a:ext cx="10619772" cy="2388968"/>
          </a:xfr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latin typeface="Abadi" panose="020B0604020104020204" pitchFamily="34" charset="0"/>
            </a:endParaRPr>
          </a:p>
        </p:txBody>
      </p:sp>
      <p:sp>
        <p:nvSpPr>
          <p:cNvPr id="11" name="TextBox 10">
            <a:extLst>
              <a:ext uri="{FF2B5EF4-FFF2-40B4-BE49-F238E27FC236}">
                <a16:creationId xmlns:a16="http://schemas.microsoft.com/office/drawing/2014/main" id="{6556B343-6FEA-4B43-F984-05543E3DE182}"/>
              </a:ext>
            </a:extLst>
          </p:cNvPr>
          <p:cNvSpPr txBox="1"/>
          <p:nvPr/>
        </p:nvSpPr>
        <p:spPr>
          <a:xfrm>
            <a:off x="1121229" y="5192486"/>
            <a:ext cx="10164382" cy="369332"/>
          </a:xfrm>
          <a:prstGeom prst="rect">
            <a:avLst/>
          </a:prstGeom>
          <a:noFill/>
        </p:spPr>
        <p:txBody>
          <a:bodyPr wrap="square" rtlCol="0">
            <a:spAutoFit/>
          </a:bodyPr>
          <a:lstStyle/>
          <a:p>
            <a:r>
              <a:rPr lang="en-US" dirty="0">
                <a:latin typeface="Abadi" panose="020B0604020104020204" pitchFamily="34" charset="0"/>
              </a:rPr>
              <a:t>The chart shows that KSC LC-39A has the most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486D4-CABB-E247-DD80-8682A8A7268E}"/>
              </a:ext>
            </a:extLst>
          </p:cNvPr>
          <p:cNvSpPr>
            <a:spLocks noGrp="1"/>
          </p:cNvSpPr>
          <p:nvPr>
            <p:ph type="title"/>
          </p:nvPr>
        </p:nvSpPr>
        <p:spPr/>
        <p:txBody>
          <a:bodyPr/>
          <a:lstStyle/>
          <a:p>
            <a:r>
              <a:rPr lang="en-US" dirty="0">
                <a:solidFill>
                  <a:srgbClr val="0B49CB"/>
                </a:solidFill>
                <a:latin typeface="Abadi"/>
              </a:rPr>
              <a:t>Introduction</a:t>
            </a:r>
            <a:endParaRPr lang="en-US" dirty="0"/>
          </a:p>
        </p:txBody>
      </p:sp>
      <p:sp>
        <p:nvSpPr>
          <p:cNvPr id="3" name="Content Placeholder 2">
            <a:extLst>
              <a:ext uri="{FF2B5EF4-FFF2-40B4-BE49-F238E27FC236}">
                <a16:creationId xmlns:a16="http://schemas.microsoft.com/office/drawing/2014/main" id="{DD737ED3-817D-EF99-DCEE-43A9E069164F}"/>
              </a:ext>
            </a:extLst>
          </p:cNvPr>
          <p:cNvSpPr>
            <a:spLocks noGrp="1"/>
          </p:cNvSpPr>
          <p:nvPr>
            <p:ph idx="1"/>
          </p:nvPr>
        </p:nvSpPr>
        <p:spPr>
          <a:xfrm>
            <a:off x="838200" y="1578428"/>
            <a:ext cx="10515600" cy="4740921"/>
          </a:xfrm>
        </p:spPr>
        <p:txBody>
          <a:bodyPr/>
          <a:lstStyle/>
          <a:p>
            <a:pPr marL="0" indent="0">
              <a:buNone/>
            </a:pPr>
            <a:r>
              <a:rPr lang="en-US" dirty="0">
                <a:latin typeface="Abadi" panose="020B0604020104020204" pitchFamily="34" charset="0"/>
              </a:rPr>
              <a:t>Project background and context.</a:t>
            </a:r>
          </a:p>
          <a:p>
            <a:pPr marL="0" indent="0" algn="just">
              <a:buNone/>
            </a:pPr>
            <a:r>
              <a:rPr lang="en-US" sz="2000" dirty="0">
                <a:latin typeface="Abadi" panose="020B0604020104020204" pitchFamily="34" charset="0"/>
              </a:rPr>
              <a:t>SpaceX is the most successful company of the commercial space age, making space travel affordable. The company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Based on public information and machine learning models, we are going to predict if SpaceX will reuse the first stage.</a:t>
            </a:r>
          </a:p>
          <a:p>
            <a:pPr marL="0" indent="0" algn="just">
              <a:buNone/>
            </a:pPr>
            <a:r>
              <a:rPr lang="en-US" dirty="0">
                <a:latin typeface="Abadi" panose="020B0604020104020204" pitchFamily="34" charset="0"/>
              </a:rPr>
              <a:t>Questions to be answered.</a:t>
            </a:r>
          </a:p>
          <a:p>
            <a:pPr algn="just"/>
            <a:r>
              <a:rPr lang="en-US" sz="2000" dirty="0">
                <a:latin typeface="Abadi" panose="020B0604020104020204" pitchFamily="34" charset="0"/>
              </a:rPr>
              <a:t>How do variables such as payload mass, launch site, number of flights, and orbits affect the success of the first stage landing?</a:t>
            </a:r>
          </a:p>
          <a:p>
            <a:pPr algn="just"/>
            <a:r>
              <a:rPr lang="en-US" sz="2000" dirty="0">
                <a:latin typeface="Abadi" panose="020B0604020104020204" pitchFamily="34" charset="0"/>
              </a:rPr>
              <a:t>Does the rate of successful landings increase over the years?</a:t>
            </a:r>
          </a:p>
          <a:p>
            <a:pPr algn="just"/>
            <a:r>
              <a:rPr lang="en-US" sz="2000" dirty="0">
                <a:latin typeface="Abadi" panose="020B0604020104020204" pitchFamily="34" charset="0"/>
              </a:rPr>
              <a:t>What is the best algorithm that can be used for binary classification in this case?</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69F9550C-C1D4-480F-368A-12CB53D79786}"/>
              </a:ext>
            </a:extLst>
          </p:cNvPr>
          <p:cNvPicPr>
            <a:picLocks noGrp="1" noChangeAspect="1"/>
          </p:cNvPicPr>
          <p:nvPr>
            <p:ph idx="4294967295"/>
          </p:nvPr>
        </p:nvPicPr>
        <p:blipFill>
          <a:blip r:embed="rId3"/>
          <a:stretch>
            <a:fillRect/>
          </a:stretch>
        </p:blipFill>
        <p:spPr>
          <a:xfrm>
            <a:off x="734027" y="1825625"/>
            <a:ext cx="10551583" cy="2234746"/>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sp>
        <p:nvSpPr>
          <p:cNvPr id="6" name="TextBox 5">
            <a:extLst>
              <a:ext uri="{FF2B5EF4-FFF2-40B4-BE49-F238E27FC236}">
                <a16:creationId xmlns:a16="http://schemas.microsoft.com/office/drawing/2014/main" id="{857B6745-6FE8-D900-DC7A-46C1F35110E3}"/>
              </a:ext>
            </a:extLst>
          </p:cNvPr>
          <p:cNvSpPr txBox="1"/>
          <p:nvPr/>
        </p:nvSpPr>
        <p:spPr>
          <a:xfrm>
            <a:off x="770011" y="4572000"/>
            <a:ext cx="10515599" cy="369332"/>
          </a:xfrm>
          <a:prstGeom prst="rect">
            <a:avLst/>
          </a:prstGeom>
          <a:noFill/>
        </p:spPr>
        <p:txBody>
          <a:bodyPr wrap="square" rtlCol="0">
            <a:spAutoFit/>
          </a:bodyPr>
          <a:lstStyle/>
          <a:p>
            <a:r>
              <a:rPr lang="en-US" dirty="0">
                <a:latin typeface="Abadi" panose="020B0604020104020204" pitchFamily="34" charset="0"/>
              </a:rPr>
              <a:t>For KSC LC-39A there are success rate of 76.9% with 10 successful and only 3 failed landings.</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descr="A graph with colored dots">
            <a:extLst>
              <a:ext uri="{FF2B5EF4-FFF2-40B4-BE49-F238E27FC236}">
                <a16:creationId xmlns:a16="http://schemas.microsoft.com/office/drawing/2014/main" id="{A3506CA0-3686-C68E-570F-6E613C4E3908}"/>
              </a:ext>
            </a:extLst>
          </p:cNvPr>
          <p:cNvPicPr>
            <a:picLocks noGrp="1" noChangeAspect="1"/>
          </p:cNvPicPr>
          <p:nvPr>
            <p:ph idx="4294967295"/>
          </p:nvPr>
        </p:nvPicPr>
        <p:blipFill>
          <a:blip r:embed="rId3"/>
          <a:stretch>
            <a:fillRect/>
          </a:stretch>
        </p:blipFill>
        <p:spPr>
          <a:xfrm>
            <a:off x="389012" y="1448714"/>
            <a:ext cx="8733218" cy="2488741"/>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Launch Outcome for all sites</a:t>
            </a:r>
          </a:p>
        </p:txBody>
      </p:sp>
      <p:pic>
        <p:nvPicPr>
          <p:cNvPr id="7" name="Picture 6" descr="A white rectangular object with black text&#10;&#10;Description automatically generated">
            <a:extLst>
              <a:ext uri="{FF2B5EF4-FFF2-40B4-BE49-F238E27FC236}">
                <a16:creationId xmlns:a16="http://schemas.microsoft.com/office/drawing/2014/main" id="{1BA31BBE-3CEB-D34A-2255-D8AED1C5C423}"/>
              </a:ext>
            </a:extLst>
          </p:cNvPr>
          <p:cNvPicPr>
            <a:picLocks noChangeAspect="1"/>
          </p:cNvPicPr>
          <p:nvPr/>
        </p:nvPicPr>
        <p:blipFill>
          <a:blip r:embed="rId4"/>
          <a:stretch>
            <a:fillRect/>
          </a:stretch>
        </p:blipFill>
        <p:spPr>
          <a:xfrm>
            <a:off x="384769" y="4100570"/>
            <a:ext cx="8737461" cy="2489756"/>
          </a:xfrm>
          <a:prstGeom prst="rect">
            <a:avLst/>
          </a:prstGeom>
        </p:spPr>
      </p:pic>
      <p:sp>
        <p:nvSpPr>
          <p:cNvPr id="8" name="TextBox 7">
            <a:extLst>
              <a:ext uri="{FF2B5EF4-FFF2-40B4-BE49-F238E27FC236}">
                <a16:creationId xmlns:a16="http://schemas.microsoft.com/office/drawing/2014/main" id="{A3FCAE04-8EFE-7E13-9B6A-07DC9F3849DC}"/>
              </a:ext>
            </a:extLst>
          </p:cNvPr>
          <p:cNvSpPr txBox="1"/>
          <p:nvPr/>
        </p:nvSpPr>
        <p:spPr>
          <a:xfrm>
            <a:off x="9285514" y="1512552"/>
            <a:ext cx="2517474" cy="1200329"/>
          </a:xfrm>
          <a:prstGeom prst="rect">
            <a:avLst/>
          </a:prstGeom>
          <a:noFill/>
        </p:spPr>
        <p:txBody>
          <a:bodyPr wrap="square" rtlCol="0">
            <a:spAutoFit/>
          </a:bodyPr>
          <a:lstStyle/>
          <a:p>
            <a:r>
              <a:rPr lang="en-US" dirty="0">
                <a:latin typeface="Abadi" panose="020B0604020104020204" pitchFamily="34" charset="0"/>
              </a:rPr>
              <a:t>Payloads between 2000 and 5500 kg have the highest success rate.</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objects&#10;&#10;Description automatically generated with medium confidence">
            <a:extLst>
              <a:ext uri="{FF2B5EF4-FFF2-40B4-BE49-F238E27FC236}">
                <a16:creationId xmlns:a16="http://schemas.microsoft.com/office/drawing/2014/main" id="{473F58C2-50F1-13E0-E958-35CD0441C624}"/>
              </a:ext>
            </a:extLst>
          </p:cNvPr>
          <p:cNvPicPr>
            <a:picLocks noChangeAspect="1"/>
          </p:cNvPicPr>
          <p:nvPr/>
        </p:nvPicPr>
        <p:blipFill>
          <a:blip r:embed="rId3"/>
          <a:stretch>
            <a:fillRect/>
          </a:stretch>
        </p:blipFill>
        <p:spPr>
          <a:xfrm>
            <a:off x="788908" y="1636444"/>
            <a:ext cx="5852172" cy="4389129"/>
          </a:xfrm>
          <a:prstGeom prst="rect">
            <a:avLst/>
          </a:prstGeom>
        </p:spPr>
      </p:pic>
      <p:sp>
        <p:nvSpPr>
          <p:cNvPr id="6" name="TextBox 5">
            <a:extLst>
              <a:ext uri="{FF2B5EF4-FFF2-40B4-BE49-F238E27FC236}">
                <a16:creationId xmlns:a16="http://schemas.microsoft.com/office/drawing/2014/main" id="{319DD9B6-8B12-E9F7-EDCE-5E92A2C96134}"/>
              </a:ext>
            </a:extLst>
          </p:cNvPr>
          <p:cNvSpPr txBox="1"/>
          <p:nvPr/>
        </p:nvSpPr>
        <p:spPr>
          <a:xfrm>
            <a:off x="6945086" y="1636444"/>
            <a:ext cx="4340525" cy="3139321"/>
          </a:xfrm>
          <a:prstGeom prst="rect">
            <a:avLst/>
          </a:prstGeom>
          <a:noFill/>
        </p:spPr>
        <p:txBody>
          <a:bodyPr wrap="square" rtlCol="0">
            <a:spAutoFit/>
          </a:bodyPr>
          <a:lstStyle/>
          <a:p>
            <a:r>
              <a:rPr lang="en-US" dirty="0">
                <a:latin typeface="Abadi" panose="020B0604020104020204" pitchFamily="34" charset="0"/>
              </a:rPr>
              <a:t>Practically all algorithms give the same result.</a:t>
            </a:r>
          </a:p>
          <a:p>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Accuracy for Logistics Regression method: 0.8333333333333334</a:t>
            </a:r>
          </a:p>
          <a:p>
            <a:pPr marL="285750" indent="-285750">
              <a:buFont typeface="Arial" panose="020B0604020202020204" pitchFamily="34" charset="0"/>
              <a:buChar char="•"/>
            </a:pPr>
            <a:r>
              <a:rPr lang="en-US" dirty="0">
                <a:latin typeface="Abadi" panose="020B0604020104020204" pitchFamily="34" charset="0"/>
              </a:rPr>
              <a:t>Accuracy for Support Vector Machine method: 0.8333333333333334</a:t>
            </a:r>
          </a:p>
          <a:p>
            <a:pPr marL="285750" indent="-285750">
              <a:buFont typeface="Arial" panose="020B0604020202020204" pitchFamily="34" charset="0"/>
              <a:buChar char="•"/>
            </a:pPr>
            <a:r>
              <a:rPr lang="en-US" dirty="0">
                <a:latin typeface="Abadi" panose="020B0604020104020204" pitchFamily="34" charset="0"/>
              </a:rPr>
              <a:t>Accuracy for Decision tree method: 0.8333333333333334</a:t>
            </a:r>
          </a:p>
          <a:p>
            <a:pPr marL="285750" indent="-285750">
              <a:buFont typeface="Arial" panose="020B0604020202020204" pitchFamily="34" charset="0"/>
              <a:buChar char="•"/>
            </a:pPr>
            <a:r>
              <a:rPr lang="en-US" dirty="0">
                <a:latin typeface="Abadi" panose="020B0604020104020204" pitchFamily="34" charset="0"/>
              </a:rPr>
              <a:t>Accuracy for K nearest neighbors method: 0.8333333333333334</a:t>
            </a: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434942" y="1961719"/>
            <a:ext cx="3302885"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models can distinguish between different classes.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major problem is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D31BD99-0FDB-D295-F7F6-711BA9C499CC}"/>
              </a:ext>
            </a:extLst>
          </p:cNvPr>
          <p:cNvPicPr>
            <a:picLocks noChangeAspect="1"/>
          </p:cNvPicPr>
          <p:nvPr/>
        </p:nvPicPr>
        <p:blipFill>
          <a:blip r:embed="rId3"/>
          <a:stretch>
            <a:fillRect/>
          </a:stretch>
        </p:blipFill>
        <p:spPr>
          <a:xfrm>
            <a:off x="770011" y="1508634"/>
            <a:ext cx="5607102" cy="471775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083046"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With the obtained results we can select any model to predict landing.</a:t>
            </a:r>
          </a:p>
          <a:p>
            <a:pPr algn="just">
              <a:lnSpc>
                <a:spcPct val="100000"/>
              </a:lnSpc>
              <a:spcBef>
                <a:spcPts val="1400"/>
              </a:spcBef>
            </a:pPr>
            <a:r>
              <a:rPr lang="en-US" sz="2200" dirty="0">
                <a:solidFill>
                  <a:schemeClr val="accent3">
                    <a:lumMod val="25000"/>
                  </a:schemeClr>
                </a:solidFill>
                <a:latin typeface="Abadi" panose="020B0604020104020204" pitchFamily="34" charset="0"/>
              </a:rPr>
              <a:t>Launches with a low payload mass show better results than launches with a larger payload mass.</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of launch sites are in proximity to the Equator line and all the sites are in very close proximity to the coast.</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success rate of launches increases over the years.</a:t>
            </a:r>
          </a:p>
          <a:p>
            <a:pPr algn="just">
              <a:lnSpc>
                <a:spcPct val="100000"/>
              </a:lnSpc>
              <a:spcBef>
                <a:spcPts val="1400"/>
              </a:spcBef>
            </a:pPr>
            <a:r>
              <a:rPr lang="en-US" sz="2200" dirty="0">
                <a:solidFill>
                  <a:schemeClr val="accent3">
                    <a:lumMod val="25000"/>
                  </a:schemeClr>
                </a:solidFill>
                <a:latin typeface="Abadi" panose="020B0604020104020204" pitchFamily="34" charset="0"/>
              </a:rPr>
              <a:t>KSC LC-39A has the highest success rate of the launches from all the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Orbits ES-L1, GEO, HEO and SSO have 100%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Code to create bar chart for the different classifiers.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4" name="Picture 3">
            <a:extLst>
              <a:ext uri="{FF2B5EF4-FFF2-40B4-BE49-F238E27FC236}">
                <a16:creationId xmlns:a16="http://schemas.microsoft.com/office/drawing/2014/main" id="{CFA5B6A3-BACC-7E10-6620-2A3A628BE461}"/>
              </a:ext>
            </a:extLst>
          </p:cNvPr>
          <p:cNvPicPr>
            <a:picLocks noChangeAspect="1"/>
          </p:cNvPicPr>
          <p:nvPr/>
        </p:nvPicPr>
        <p:blipFill>
          <a:blip r:embed="rId4"/>
          <a:stretch>
            <a:fillRect/>
          </a:stretch>
        </p:blipFill>
        <p:spPr>
          <a:xfrm>
            <a:off x="906389" y="2579270"/>
            <a:ext cx="4503810" cy="2309060"/>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393371"/>
            <a:ext cx="8852960" cy="530134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200"/>
              </a:spcBef>
            </a:pPr>
            <a:r>
              <a:rPr lang="en-US" sz="7200" dirty="0">
                <a:solidFill>
                  <a:schemeClr val="accent3">
                    <a:lumMod val="25000"/>
                  </a:schemeClr>
                </a:solidFill>
                <a:latin typeface="Abadi"/>
              </a:rPr>
              <a:t>Data collection methodology:</a:t>
            </a:r>
          </a:p>
          <a:p>
            <a:pPr lvl="1">
              <a:lnSpc>
                <a:spcPct val="120000"/>
              </a:lnSpc>
              <a:spcBef>
                <a:spcPts val="1200"/>
              </a:spcBef>
            </a:pPr>
            <a:r>
              <a:rPr lang="en-US" sz="6400" dirty="0">
                <a:solidFill>
                  <a:schemeClr val="bg2">
                    <a:lumMod val="50000"/>
                  </a:schemeClr>
                </a:solidFill>
                <a:latin typeface="Abadi"/>
              </a:rPr>
              <a:t>Using SpaceX REST API.</a:t>
            </a:r>
          </a:p>
          <a:p>
            <a:pPr lvl="1">
              <a:lnSpc>
                <a:spcPct val="120000"/>
              </a:lnSpc>
              <a:spcBef>
                <a:spcPts val="1200"/>
              </a:spcBef>
            </a:pPr>
            <a:r>
              <a:rPr lang="en-US" sz="6400" dirty="0">
                <a:solidFill>
                  <a:schemeClr val="bg2">
                    <a:lumMod val="50000"/>
                  </a:schemeClr>
                </a:solidFill>
                <a:latin typeface="Abadi"/>
              </a:rPr>
              <a:t>Using web scraping from Wikipedia </a:t>
            </a:r>
          </a:p>
          <a:p>
            <a:pPr>
              <a:lnSpc>
                <a:spcPct val="120000"/>
              </a:lnSpc>
              <a:spcBef>
                <a:spcPts val="1200"/>
              </a:spcBef>
            </a:pPr>
            <a:r>
              <a:rPr lang="en-US" sz="7200" dirty="0">
                <a:solidFill>
                  <a:schemeClr val="accent3">
                    <a:lumMod val="25000"/>
                  </a:schemeClr>
                </a:solidFill>
                <a:latin typeface="Abadi"/>
              </a:rPr>
              <a:t>Perform data wrangling</a:t>
            </a:r>
          </a:p>
          <a:p>
            <a:pPr lvl="1">
              <a:lnSpc>
                <a:spcPct val="120000"/>
              </a:lnSpc>
              <a:spcBef>
                <a:spcPts val="1200"/>
              </a:spcBef>
            </a:pPr>
            <a:r>
              <a:rPr lang="en-US" sz="6400" dirty="0">
                <a:solidFill>
                  <a:schemeClr val="bg2">
                    <a:lumMod val="50000"/>
                  </a:schemeClr>
                </a:solidFill>
                <a:latin typeface="Abadi"/>
              </a:rPr>
              <a:t>Filtering the data.</a:t>
            </a:r>
          </a:p>
          <a:p>
            <a:pPr lvl="1">
              <a:lnSpc>
                <a:spcPct val="120000"/>
              </a:lnSpc>
              <a:spcBef>
                <a:spcPts val="1200"/>
              </a:spcBef>
            </a:pPr>
            <a:r>
              <a:rPr lang="en-US" sz="6400" dirty="0">
                <a:solidFill>
                  <a:schemeClr val="bg2">
                    <a:lumMod val="50000"/>
                  </a:schemeClr>
                </a:solidFill>
                <a:latin typeface="Abadi"/>
              </a:rPr>
              <a:t>Dealing with missing values.</a:t>
            </a:r>
          </a:p>
          <a:p>
            <a:pPr lvl="1">
              <a:lnSpc>
                <a:spcPct val="120000"/>
              </a:lnSpc>
              <a:spcBef>
                <a:spcPts val="1200"/>
              </a:spcBef>
            </a:pPr>
            <a:r>
              <a:rPr lang="en-US" sz="6400" dirty="0">
                <a:solidFill>
                  <a:schemeClr val="bg2">
                    <a:lumMod val="50000"/>
                  </a:schemeClr>
                </a:solidFill>
                <a:latin typeface="Abadi"/>
              </a:rPr>
              <a:t>Using One Hot Encoding to prepare the data to a binary classification</a:t>
            </a:r>
          </a:p>
          <a:p>
            <a:pPr>
              <a:lnSpc>
                <a:spcPct val="120000"/>
              </a:lnSpc>
              <a:spcBef>
                <a:spcPts val="12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2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200"/>
              </a:spcBef>
            </a:pPr>
            <a:r>
              <a:rPr lang="en-US" sz="7200" dirty="0">
                <a:solidFill>
                  <a:schemeClr val="accent3">
                    <a:lumMod val="25000"/>
                  </a:schemeClr>
                </a:solidFill>
                <a:latin typeface="Abadi"/>
              </a:rPr>
              <a:t>Perform predictive analysis using classification models.</a:t>
            </a:r>
          </a:p>
          <a:p>
            <a:pPr lvl="1">
              <a:lnSpc>
                <a:spcPct val="120000"/>
              </a:lnSpc>
              <a:spcBef>
                <a:spcPts val="1200"/>
              </a:spcBef>
            </a:pPr>
            <a:r>
              <a:rPr lang="en-US" sz="6400" dirty="0">
                <a:solidFill>
                  <a:schemeClr val="bg2">
                    <a:lumMod val="50000"/>
                  </a:schemeClr>
                </a:solidFill>
                <a:latin typeface="Abadi"/>
              </a:rPr>
              <a:t>Building</a:t>
            </a:r>
            <a:r>
              <a:rPr lang="en-US" sz="6400" dirty="0">
                <a:solidFill>
                  <a:schemeClr val="accent3">
                    <a:lumMod val="25000"/>
                  </a:schemeClr>
                </a:solidFill>
                <a:latin typeface="Abadi"/>
              </a:rPr>
              <a:t>, </a:t>
            </a:r>
            <a:r>
              <a:rPr lang="en-US" sz="6400" dirty="0">
                <a:solidFill>
                  <a:schemeClr val="bg2">
                    <a:lumMod val="50000"/>
                  </a:schemeClr>
                </a:solidFill>
                <a:latin typeface="Abadi"/>
              </a:rPr>
              <a:t>tuning and evaluation of classification models to ensure the best results.</a:t>
            </a:r>
          </a:p>
          <a:p>
            <a:pPr>
              <a:lnSpc>
                <a:spcPct val="100000"/>
              </a:lnSpc>
              <a:spcBef>
                <a:spcPts val="1400"/>
              </a:spcBef>
            </a:pPr>
            <a:endParaRPr lang="en-US" sz="7600" dirty="0">
              <a:solidFill>
                <a:schemeClr val="bg2">
                  <a:lumMod val="50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Methodology</a:t>
            </a:r>
            <a:endParaRPr lang="en-US" sz="3600"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sz="2000" dirty="0">
                <a:latin typeface="Abadi" panose="020B0604020104020204" pitchFamily="34" charset="0"/>
              </a:rPr>
              <a:t>Data collection process involved a combination of API requests from SpaceX REST API and Web Scraping data from a table in SpaceX’s Wikipedia entry.</a:t>
            </a:r>
          </a:p>
          <a:p>
            <a:pPr marL="0" indent="0" algn="just">
              <a:buNone/>
            </a:pPr>
            <a:r>
              <a:rPr lang="en-US" sz="2000" dirty="0">
                <a:latin typeface="Abadi" panose="020B0604020104020204" pitchFamily="34" charset="0"/>
              </a:rPr>
              <a:t>We had to use both of these data collection methods in order to get complete information about the launches for a more detailed analysis.</a:t>
            </a:r>
          </a:p>
          <a:p>
            <a:pPr marL="0" indent="0">
              <a:buNone/>
            </a:pPr>
            <a:endParaRPr lang="en-US" sz="2000" dirty="0">
              <a:latin typeface="Abadi" panose="020B0604020104020204" pitchFamily="34" charset="0"/>
            </a:endParaRPr>
          </a:p>
          <a:p>
            <a:pPr marL="0" indent="0">
              <a:buNone/>
            </a:pPr>
            <a:r>
              <a:rPr lang="en-US" sz="2000" b="1" dirty="0">
                <a:latin typeface="Abadi" panose="020B0604020104020204" pitchFamily="34" charset="0"/>
              </a:rPr>
              <a:t>Data Columns are obtained by using SpaceX REST API: </a:t>
            </a:r>
          </a:p>
          <a:p>
            <a:pPr marL="0" indent="0" algn="just">
              <a:buNone/>
            </a:pPr>
            <a:r>
              <a:rPr lang="en-US" sz="2000" dirty="0" err="1">
                <a:latin typeface="Abadi" panose="020B0604020104020204" pitchFamily="34" charset="0"/>
              </a:rPr>
              <a:t>FlightNumber</a:t>
            </a:r>
            <a:r>
              <a:rPr lang="en-US" sz="2000" dirty="0">
                <a:latin typeface="Abadi" panose="020B0604020104020204" pitchFamily="34" charset="0"/>
              </a:rPr>
              <a:t>, Date, </a:t>
            </a:r>
            <a:r>
              <a:rPr lang="en-US" sz="2000" dirty="0" err="1">
                <a:latin typeface="Abadi" panose="020B0604020104020204" pitchFamily="34" charset="0"/>
              </a:rPr>
              <a:t>BoosterVersion</a:t>
            </a:r>
            <a:r>
              <a:rPr lang="en-US" sz="2000" dirty="0">
                <a:latin typeface="Abadi" panose="020B0604020104020204" pitchFamily="34" charset="0"/>
              </a:rPr>
              <a:t>, </a:t>
            </a:r>
            <a:r>
              <a:rPr lang="en-US" sz="2000" dirty="0" err="1">
                <a:latin typeface="Abadi" panose="020B0604020104020204" pitchFamily="34" charset="0"/>
              </a:rPr>
              <a:t>PayloadMass</a:t>
            </a:r>
            <a:r>
              <a:rPr lang="en-US" sz="2000" dirty="0">
                <a:latin typeface="Abadi" panose="020B0604020104020204" pitchFamily="34" charset="0"/>
              </a:rPr>
              <a:t>, Orbit, </a:t>
            </a:r>
            <a:r>
              <a:rPr lang="en-US" sz="2000" dirty="0" err="1">
                <a:latin typeface="Abadi" panose="020B0604020104020204" pitchFamily="34" charset="0"/>
              </a:rPr>
              <a:t>LaunchSite</a:t>
            </a:r>
            <a:r>
              <a:rPr lang="en-US" sz="2000" dirty="0">
                <a:latin typeface="Abadi" panose="020B0604020104020204" pitchFamily="34" charset="0"/>
              </a:rPr>
              <a:t>, Outcome, Flights, </a:t>
            </a:r>
            <a:r>
              <a:rPr lang="en-US" sz="2000" dirty="0" err="1">
                <a:latin typeface="Abadi" panose="020B0604020104020204" pitchFamily="34" charset="0"/>
              </a:rPr>
              <a:t>GridFins</a:t>
            </a:r>
            <a:r>
              <a:rPr lang="en-US" sz="2000" dirty="0">
                <a:latin typeface="Abadi" panose="020B0604020104020204" pitchFamily="34" charset="0"/>
              </a:rPr>
              <a:t>, Reused, Legs, </a:t>
            </a:r>
            <a:r>
              <a:rPr lang="en-US" sz="2000" dirty="0" err="1">
                <a:latin typeface="Abadi" panose="020B0604020104020204" pitchFamily="34" charset="0"/>
              </a:rPr>
              <a:t>LandingPad</a:t>
            </a:r>
            <a:r>
              <a:rPr lang="en-US" sz="2000" dirty="0">
                <a:latin typeface="Abadi" panose="020B0604020104020204" pitchFamily="34" charset="0"/>
              </a:rPr>
              <a:t>, Block, </a:t>
            </a:r>
            <a:r>
              <a:rPr lang="en-US" sz="2000" dirty="0" err="1">
                <a:latin typeface="Abadi" panose="020B0604020104020204" pitchFamily="34" charset="0"/>
              </a:rPr>
              <a:t>ReusedCount</a:t>
            </a:r>
            <a:r>
              <a:rPr lang="en-US" sz="2000" dirty="0">
                <a:latin typeface="Abadi" panose="020B0604020104020204" pitchFamily="34" charset="0"/>
              </a:rPr>
              <a:t>, Serial, Longitude, Latitude.</a:t>
            </a:r>
          </a:p>
          <a:p>
            <a:pPr marL="0" indent="0">
              <a:buNone/>
            </a:pPr>
            <a:endParaRPr lang="en-US" sz="2000" dirty="0">
              <a:latin typeface="Abadi" panose="020B0604020104020204" pitchFamily="34" charset="0"/>
            </a:endParaRPr>
          </a:p>
          <a:p>
            <a:pPr marL="0" indent="0">
              <a:buNone/>
            </a:pPr>
            <a:r>
              <a:rPr lang="en-US" sz="2000" b="1" dirty="0">
                <a:latin typeface="Abadi" panose="020B0604020104020204" pitchFamily="34" charset="0"/>
              </a:rPr>
              <a:t>Data Columns are obtained by using Wikipedia Web Scraping:</a:t>
            </a:r>
          </a:p>
          <a:p>
            <a:pPr marL="0" indent="0" algn="just">
              <a:buNone/>
            </a:pPr>
            <a:r>
              <a:rPr lang="en-US" sz="2000" dirty="0">
                <a:latin typeface="Abadi" panose="020B0604020104020204" pitchFamily="34" charset="0"/>
              </a:rPr>
              <a:t>Flight No., Launch site, Payload, </a:t>
            </a:r>
            <a:r>
              <a:rPr lang="en-US" sz="2000" dirty="0" err="1">
                <a:latin typeface="Abadi" panose="020B0604020104020204" pitchFamily="34" charset="0"/>
              </a:rPr>
              <a:t>PayloadMass</a:t>
            </a:r>
            <a:r>
              <a:rPr lang="en-US" sz="2000" dirty="0">
                <a:latin typeface="Abadi" panose="020B0604020104020204" pitchFamily="34" charset="0"/>
              </a:rPr>
              <a:t>, Orbit, Customer, Launch outcome, Version Booster, Booster landing, Date, Time.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90A1CC50-C1B1-B8C1-C99F-D50781088E30}"/>
              </a:ext>
            </a:extLst>
          </p:cNvPr>
          <p:cNvSpPr txBox="1"/>
          <p:nvPr/>
        </p:nvSpPr>
        <p:spPr>
          <a:xfrm>
            <a:off x="770011" y="5840907"/>
            <a:ext cx="1665514" cy="369332"/>
          </a:xfrm>
          <a:prstGeom prst="rect">
            <a:avLst/>
          </a:prstGeom>
          <a:noFill/>
        </p:spPr>
        <p:txBody>
          <a:bodyPr wrap="square" rtlCol="0">
            <a:spAutoFit/>
          </a:bodyPr>
          <a:lstStyle/>
          <a:p>
            <a:r>
              <a:rPr lang="en-US" dirty="0">
                <a:latin typeface="Abadi" panose="020B0604020104020204" pitchFamily="34" charset="0"/>
                <a:hlinkClick r:id="rId3"/>
              </a:rPr>
              <a:t>GitHub Link</a:t>
            </a:r>
            <a:endParaRPr lang="en-US" dirty="0">
              <a:latin typeface="Abadi" panose="020B0604020104020204" pitchFamily="34" charset="0"/>
            </a:endParaRPr>
          </a:p>
        </p:txBody>
      </p:sp>
      <p:pic>
        <p:nvPicPr>
          <p:cNvPr id="5" name="Picture 4" descr="A diagram of a flowchart&#10;&#10;Description automatically generated">
            <a:extLst>
              <a:ext uri="{FF2B5EF4-FFF2-40B4-BE49-F238E27FC236}">
                <a16:creationId xmlns:a16="http://schemas.microsoft.com/office/drawing/2014/main" id="{E7F214F0-293A-A78B-A3C7-C3D89C198E9D}"/>
              </a:ext>
            </a:extLst>
          </p:cNvPr>
          <p:cNvPicPr>
            <a:picLocks noChangeAspect="1"/>
          </p:cNvPicPr>
          <p:nvPr/>
        </p:nvPicPr>
        <p:blipFill>
          <a:blip r:embed="rId4"/>
          <a:stretch>
            <a:fillRect/>
          </a:stretch>
        </p:blipFill>
        <p:spPr>
          <a:xfrm>
            <a:off x="395845" y="1401265"/>
            <a:ext cx="11400310" cy="431074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descr="A diagram of a software flowchart&#10;&#10;Description automatically generated">
            <a:extLst>
              <a:ext uri="{FF2B5EF4-FFF2-40B4-BE49-F238E27FC236}">
                <a16:creationId xmlns:a16="http://schemas.microsoft.com/office/drawing/2014/main" id="{B5EEEF7A-A81E-1236-F03E-05E8F401D8E2}"/>
              </a:ext>
            </a:extLst>
          </p:cNvPr>
          <p:cNvPicPr>
            <a:picLocks noChangeAspect="1"/>
          </p:cNvPicPr>
          <p:nvPr/>
        </p:nvPicPr>
        <p:blipFill>
          <a:blip r:embed="rId3"/>
          <a:stretch>
            <a:fillRect/>
          </a:stretch>
        </p:blipFill>
        <p:spPr>
          <a:xfrm>
            <a:off x="1186236" y="1508108"/>
            <a:ext cx="9568850" cy="4396256"/>
          </a:xfrm>
          <a:prstGeom prst="rect">
            <a:avLst/>
          </a:prstGeom>
        </p:spPr>
      </p:pic>
      <p:sp>
        <p:nvSpPr>
          <p:cNvPr id="8" name="TextBox 7">
            <a:extLst>
              <a:ext uri="{FF2B5EF4-FFF2-40B4-BE49-F238E27FC236}">
                <a16:creationId xmlns:a16="http://schemas.microsoft.com/office/drawing/2014/main" id="{F9E213CE-E93B-1B8E-1050-10B1B0B6CC32}"/>
              </a:ext>
            </a:extLst>
          </p:cNvPr>
          <p:cNvSpPr txBox="1"/>
          <p:nvPr/>
        </p:nvSpPr>
        <p:spPr>
          <a:xfrm>
            <a:off x="922411" y="5917712"/>
            <a:ext cx="2332418" cy="369332"/>
          </a:xfrm>
          <a:prstGeom prst="rect">
            <a:avLst/>
          </a:prstGeom>
          <a:noFill/>
        </p:spPr>
        <p:txBody>
          <a:bodyPr wrap="square" rtlCol="0">
            <a:spAutoFit/>
          </a:bodyPr>
          <a:lstStyle/>
          <a:p>
            <a:r>
              <a:rPr lang="en-US" dirty="0">
                <a:latin typeface="Abadi" panose="020B0604020104020204" pitchFamily="34" charset="0"/>
                <a:hlinkClick r:id="rId4"/>
              </a:rPr>
              <a:t>GitHub link</a:t>
            </a:r>
            <a:endParaRPr lang="en-US" dirty="0">
              <a:latin typeface="Abadi" panose="020B0604020104020204" pitchFamily="34" charset="0"/>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1309</TotalTime>
  <Words>2114</Words>
  <Application>Microsoft Office PowerPoint</Application>
  <PresentationFormat>Widescreen</PresentationFormat>
  <Paragraphs>237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Executive Summary </vt:lpstr>
      <vt:lpstr>Introduction</vt:lpstr>
      <vt:lpstr>PowerPoint Presentation</vt:lpstr>
      <vt:lpstr>PowerPoint Presentation</vt:lpstr>
      <vt:lpstr>PowerPoint Presentation</vt:lpstr>
      <vt:lpstr>PowerPoint Presentation</vt:lpstr>
      <vt:lpstr>PowerPoint Presentation</vt:lpstr>
      <vt:lpstr>Data Wrangling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Flight Number vs. Launch 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success count for all sites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TREJO, MIGUEL ANGEL</cp:lastModifiedBy>
  <cp:revision>198</cp:revision>
  <dcterms:created xsi:type="dcterms:W3CDTF">2021-04-29T18:58:34Z</dcterms:created>
  <dcterms:modified xsi:type="dcterms:W3CDTF">2024-01-30T18:07:35Z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